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4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8" r:id="rId15"/>
    <p:sldId id="261" r:id="rId1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C"/>
    <a:srgbClr val="003C64"/>
    <a:srgbClr val="002D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Продукция по </a:t>
            </a:r>
            <a:endParaRPr lang="ru-RU" dirty="0" smtClean="0"/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отраслям</a:t>
            </a:r>
            <a:endParaRPr lang="ru-RU" dirty="0"/>
          </a:p>
        </c:rich>
      </c:tx>
      <c:layout>
        <c:manualLayout>
          <c:xMode val="edge"/>
          <c:yMode val="edge"/>
          <c:x val="4.2264433712070539E-4"/>
          <c:y val="3.5188108460255538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по отраслям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8245447445638052"/>
                  <c:y val="-0.31907401145408981"/>
                </c:manualLayout>
              </c:layout>
              <c:tx>
                <c:rich>
                  <a:bodyPr/>
                  <a:lstStyle/>
                  <a:p>
                    <a:fld id="{72513A44-1BFF-4791-AA2D-61FEC23783EB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642617614352481E-2"/>
                  <c:y val="2.0977193801695038E-2"/>
                </c:manualLayout>
              </c:layout>
              <c:tx>
                <c:rich>
                  <a:bodyPr/>
                  <a:lstStyle/>
                  <a:p>
                    <a:fld id="{1E0FD628-5B07-4873-A350-831772BD54AF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086900244839987E-2"/>
                  <c:y val="2.1972616864356725E-2"/>
                </c:manualLayout>
              </c:layout>
              <c:tx>
                <c:rich>
                  <a:bodyPr/>
                  <a:lstStyle/>
                  <a:p>
                    <a:fld id="{8AEE05F5-CB94-4588-B485-75D04E8C76BB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5477531477773312E-2"/>
                  <c:y val="1.6257078294661026E-2"/>
                </c:manualLayout>
              </c:layout>
              <c:tx>
                <c:rich>
                  <a:bodyPr/>
                  <a:lstStyle/>
                  <a:p>
                    <a:fld id="{41AF6505-4246-4C87-B62A-5B1824540631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Пищевая продукция</c:v>
                </c:pt>
                <c:pt idx="1">
                  <c:v>Одежда</c:v>
                </c:pt>
                <c:pt idx="2">
                  <c:v>Строиматериалы и упаковка</c:v>
                </c:pt>
                <c:pt idx="3">
                  <c:v>Парфюмерия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233</c:v>
                </c:pt>
                <c:pt idx="1">
                  <c:v>20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036120817191565E-2"/>
          <c:y val="0.67245857759853522"/>
          <c:w val="0.98195941009322862"/>
          <c:h val="0.228132155943581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CE6B7-478A-4634-BCD1-F0AD0C0CB33F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D0B32E1-3C5A-45D2-BB38-8734824EEE7D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Безопасность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0AD2ED5B-4A33-459A-98FD-1D6CC085A080}" type="parTrans" cxnId="{0D23815B-C36E-4281-88A7-D0BE0EE0E42F}">
      <dgm:prSet/>
      <dgm:spPr/>
      <dgm:t>
        <a:bodyPr/>
        <a:lstStyle/>
        <a:p>
          <a:endParaRPr lang="ru-RU"/>
        </a:p>
      </dgm:t>
    </dgm:pt>
    <dgm:pt modelId="{1DCAFBB0-81C3-43DF-B5BF-961F8E04CD87}" type="sibTrans" cxnId="{0D23815B-C36E-4281-88A7-D0BE0EE0E42F}">
      <dgm:prSet/>
      <dgm:spPr/>
      <dgm:t>
        <a:bodyPr/>
        <a:lstStyle/>
        <a:p>
          <a:endParaRPr lang="ru-RU"/>
        </a:p>
      </dgm:t>
    </dgm:pt>
    <dgm:pt modelId="{4BB25397-C8DF-4D50-AF10-E6E51D854CB7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Качество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4861A25E-307E-453E-8043-CD2286A25020}" type="parTrans" cxnId="{309FC28D-D771-4F3D-BF9C-82FFEA35FF5F}">
      <dgm:prSet/>
      <dgm:spPr/>
      <dgm:t>
        <a:bodyPr/>
        <a:lstStyle/>
        <a:p>
          <a:endParaRPr lang="ru-RU"/>
        </a:p>
      </dgm:t>
    </dgm:pt>
    <dgm:pt modelId="{4F4C7C06-8B8D-4FAB-BC02-B949F456E573}" type="sibTrans" cxnId="{309FC28D-D771-4F3D-BF9C-82FFEA35FF5F}">
      <dgm:prSet/>
      <dgm:spPr/>
      <dgm:t>
        <a:bodyPr/>
        <a:lstStyle/>
        <a:p>
          <a:endParaRPr lang="ru-RU"/>
        </a:p>
      </dgm:t>
    </dgm:pt>
    <dgm:pt modelId="{31A97D13-E010-4B1F-81E3-D575B25638A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ТР ТС (ЕАЭС)</a:t>
          </a:r>
          <a:endParaRPr lang="ru-RU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FC9964A0-D9FA-4D7F-A81A-BB1655AC9138}" type="parTrans" cxnId="{4199F59B-A01B-4455-A94D-884C56810F6D}">
      <dgm:prSet/>
      <dgm:spPr/>
      <dgm:t>
        <a:bodyPr/>
        <a:lstStyle/>
        <a:p>
          <a:endParaRPr lang="ru-RU"/>
        </a:p>
      </dgm:t>
    </dgm:pt>
    <dgm:pt modelId="{9D80F7C0-296F-4B9E-8BE2-C1CDA24306DF}" type="sibTrans" cxnId="{4199F59B-A01B-4455-A94D-884C56810F6D}">
      <dgm:prSet/>
      <dgm:spPr/>
      <dgm:t>
        <a:bodyPr/>
        <a:lstStyle/>
        <a:p>
          <a:endParaRPr lang="ru-RU"/>
        </a:p>
      </dgm:t>
    </dgm:pt>
    <dgm:pt modelId="{05EB4F8D-E493-422B-A662-4FBE8BBE1FC8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Нормативные документы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D1996E3-D359-4CCB-8A97-4C253B4A8EA0}" type="parTrans" cxnId="{D5E35106-F83D-48B9-93D1-2E96B6415147}">
      <dgm:prSet/>
      <dgm:spPr/>
      <dgm:t>
        <a:bodyPr/>
        <a:lstStyle/>
        <a:p>
          <a:endParaRPr lang="ru-RU"/>
        </a:p>
      </dgm:t>
    </dgm:pt>
    <dgm:pt modelId="{86E3C62B-3F6D-40DF-81A1-446629732E45}" type="sibTrans" cxnId="{D5E35106-F83D-48B9-93D1-2E96B6415147}">
      <dgm:prSet/>
      <dgm:spPr/>
      <dgm:t>
        <a:bodyPr/>
        <a:lstStyle/>
        <a:p>
          <a:endParaRPr lang="ru-RU"/>
        </a:p>
      </dgm:t>
    </dgm:pt>
    <dgm:pt modelId="{65377FE3-B219-44DC-8422-983D284CB5B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Обязательное подтверждение соответствия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E7042D6-E813-4EF7-A6DE-52B1BA37A67D}" type="parTrans" cxnId="{FC5BFCBB-BBC2-4DF5-BC0C-D7F8C2F0A176}">
      <dgm:prSet/>
      <dgm:spPr/>
      <dgm:t>
        <a:bodyPr/>
        <a:lstStyle/>
        <a:p>
          <a:endParaRPr lang="ru-RU"/>
        </a:p>
      </dgm:t>
    </dgm:pt>
    <dgm:pt modelId="{C4B717F9-42EC-4B3D-87F3-31C6E0747B96}" type="sibTrans" cxnId="{FC5BFCBB-BBC2-4DF5-BC0C-D7F8C2F0A176}">
      <dgm:prSet/>
      <dgm:spPr/>
      <dgm:t>
        <a:bodyPr/>
        <a:lstStyle/>
        <a:p>
          <a:endParaRPr lang="ru-RU"/>
        </a:p>
      </dgm:t>
    </dgm:pt>
    <dgm:pt modelId="{1038BA26-8216-467A-A0C0-75A0CE208EE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Добровольная сертификация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391C2FC5-5D14-4E7A-AA0E-02435D68C723}" type="parTrans" cxnId="{E74F78D8-2F0A-467D-A0B8-25B360BBCC4E}">
      <dgm:prSet/>
      <dgm:spPr/>
      <dgm:t>
        <a:bodyPr/>
        <a:lstStyle/>
        <a:p>
          <a:endParaRPr lang="ru-RU"/>
        </a:p>
      </dgm:t>
    </dgm:pt>
    <dgm:pt modelId="{FEFFBAB9-129F-40A2-925B-39EEE5E67C9D}" type="sibTrans" cxnId="{E74F78D8-2F0A-467D-A0B8-25B360BBCC4E}">
      <dgm:prSet/>
      <dgm:spPr/>
      <dgm:t>
        <a:bodyPr/>
        <a:lstStyle/>
        <a:p>
          <a:endParaRPr lang="ru-RU"/>
        </a:p>
      </dgm:t>
    </dgm:pt>
    <dgm:pt modelId="{D37A22DE-C47E-453E-9196-D90CE69184A6}" type="pres">
      <dgm:prSet presAssocID="{E33CE6B7-478A-4634-BCD1-F0AD0C0CB3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9B51A-6028-4862-9776-FE8541F45B8C}" type="pres">
      <dgm:prSet presAssocID="{3D0B32E1-3C5A-45D2-BB38-8734824EEE7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0CB6F-62B4-4009-A551-2C069D33C3A3}" type="pres">
      <dgm:prSet presAssocID="{1DCAFBB0-81C3-43DF-B5BF-961F8E04CD87}" presName="sibTrans" presStyleCnt="0"/>
      <dgm:spPr/>
    </dgm:pt>
    <dgm:pt modelId="{9A61A082-05C0-404B-9071-680201D7B6F8}" type="pres">
      <dgm:prSet presAssocID="{4BB25397-C8DF-4D50-AF10-E6E51D854CB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5E44-913F-4CFC-AFDB-77FC62CA615B}" type="pres">
      <dgm:prSet presAssocID="{4F4C7C06-8B8D-4FAB-BC02-B949F456E573}" presName="sibTrans" presStyleCnt="0"/>
      <dgm:spPr/>
    </dgm:pt>
    <dgm:pt modelId="{3855A83B-107F-42EA-A865-BD784E429B5A}" type="pres">
      <dgm:prSet presAssocID="{31A97D13-E010-4B1F-81E3-D575B25638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95628-C928-4228-90F1-CFD63E4B8348}" type="pres">
      <dgm:prSet presAssocID="{9D80F7C0-296F-4B9E-8BE2-C1CDA24306DF}" presName="sibTrans" presStyleCnt="0"/>
      <dgm:spPr/>
    </dgm:pt>
    <dgm:pt modelId="{E8B13E33-95A0-4417-A3ED-CF57F9199004}" type="pres">
      <dgm:prSet presAssocID="{05EB4F8D-E493-422B-A662-4FBE8BBE1F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42770-B1B7-4BF4-97F5-D98915EE83F9}" type="pres">
      <dgm:prSet presAssocID="{86E3C62B-3F6D-40DF-81A1-446629732E45}" presName="sibTrans" presStyleCnt="0"/>
      <dgm:spPr/>
    </dgm:pt>
    <dgm:pt modelId="{158E8454-36B8-486D-A4DA-E57B8F6A13AA}" type="pres">
      <dgm:prSet presAssocID="{65377FE3-B219-44DC-8422-983D284CB5B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05CC5-9F9D-441F-8DD9-C48612E8E850}" type="pres">
      <dgm:prSet presAssocID="{C4B717F9-42EC-4B3D-87F3-31C6E0747B96}" presName="sibTrans" presStyleCnt="0"/>
      <dgm:spPr/>
    </dgm:pt>
    <dgm:pt modelId="{72C26121-2E5B-4969-9946-4F583762690A}" type="pres">
      <dgm:prSet presAssocID="{1038BA26-8216-467A-A0C0-75A0CE208EE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FC28D-D771-4F3D-BF9C-82FFEA35FF5F}" srcId="{E33CE6B7-478A-4634-BCD1-F0AD0C0CB33F}" destId="{4BB25397-C8DF-4D50-AF10-E6E51D854CB7}" srcOrd="1" destOrd="0" parTransId="{4861A25E-307E-453E-8043-CD2286A25020}" sibTransId="{4F4C7C06-8B8D-4FAB-BC02-B949F456E573}"/>
    <dgm:cxn modelId="{0ACFA2BB-0455-4B2D-A005-16C15F3F7FF4}" type="presOf" srcId="{E33CE6B7-478A-4634-BCD1-F0AD0C0CB33F}" destId="{D37A22DE-C47E-453E-9196-D90CE69184A6}" srcOrd="0" destOrd="0" presId="urn:microsoft.com/office/officeart/2005/8/layout/default#1"/>
    <dgm:cxn modelId="{E74F78D8-2F0A-467D-A0B8-25B360BBCC4E}" srcId="{E33CE6B7-478A-4634-BCD1-F0AD0C0CB33F}" destId="{1038BA26-8216-467A-A0C0-75A0CE208EE8}" srcOrd="5" destOrd="0" parTransId="{391C2FC5-5D14-4E7A-AA0E-02435D68C723}" sibTransId="{FEFFBAB9-129F-40A2-925B-39EEE5E67C9D}"/>
    <dgm:cxn modelId="{88C87784-58B2-4072-A469-5916FF44C5FD}" type="presOf" srcId="{1038BA26-8216-467A-A0C0-75A0CE208EE8}" destId="{72C26121-2E5B-4969-9946-4F583762690A}" srcOrd="0" destOrd="0" presId="urn:microsoft.com/office/officeart/2005/8/layout/default#1"/>
    <dgm:cxn modelId="{B8489FC3-9D59-4913-8C3B-D084169A27BA}" type="presOf" srcId="{4BB25397-C8DF-4D50-AF10-E6E51D854CB7}" destId="{9A61A082-05C0-404B-9071-680201D7B6F8}" srcOrd="0" destOrd="0" presId="urn:microsoft.com/office/officeart/2005/8/layout/default#1"/>
    <dgm:cxn modelId="{FC5BFCBB-BBC2-4DF5-BC0C-D7F8C2F0A176}" srcId="{E33CE6B7-478A-4634-BCD1-F0AD0C0CB33F}" destId="{65377FE3-B219-44DC-8422-983D284CB5B6}" srcOrd="4" destOrd="0" parTransId="{CE7042D6-E813-4EF7-A6DE-52B1BA37A67D}" sibTransId="{C4B717F9-42EC-4B3D-87F3-31C6E0747B96}"/>
    <dgm:cxn modelId="{DD4803D9-5F22-41DB-9618-AF4706146C73}" type="presOf" srcId="{65377FE3-B219-44DC-8422-983D284CB5B6}" destId="{158E8454-36B8-486D-A4DA-E57B8F6A13AA}" srcOrd="0" destOrd="0" presId="urn:microsoft.com/office/officeart/2005/8/layout/default#1"/>
    <dgm:cxn modelId="{26E6548A-16D9-4897-8882-AAACFF5A854B}" type="presOf" srcId="{3D0B32E1-3C5A-45D2-BB38-8734824EEE7D}" destId="{3399B51A-6028-4862-9776-FE8541F45B8C}" srcOrd="0" destOrd="0" presId="urn:microsoft.com/office/officeart/2005/8/layout/default#1"/>
    <dgm:cxn modelId="{5F53B3A7-8B53-4992-9739-497FE7A26128}" type="presOf" srcId="{31A97D13-E010-4B1F-81E3-D575B25638AD}" destId="{3855A83B-107F-42EA-A865-BD784E429B5A}" srcOrd="0" destOrd="0" presId="urn:microsoft.com/office/officeart/2005/8/layout/default#1"/>
    <dgm:cxn modelId="{D5E35106-F83D-48B9-93D1-2E96B6415147}" srcId="{E33CE6B7-478A-4634-BCD1-F0AD0C0CB33F}" destId="{05EB4F8D-E493-422B-A662-4FBE8BBE1FC8}" srcOrd="3" destOrd="0" parTransId="{6D1996E3-D359-4CCB-8A97-4C253B4A8EA0}" sibTransId="{86E3C62B-3F6D-40DF-81A1-446629732E45}"/>
    <dgm:cxn modelId="{0D23815B-C36E-4281-88A7-D0BE0EE0E42F}" srcId="{E33CE6B7-478A-4634-BCD1-F0AD0C0CB33F}" destId="{3D0B32E1-3C5A-45D2-BB38-8734824EEE7D}" srcOrd="0" destOrd="0" parTransId="{0AD2ED5B-4A33-459A-98FD-1D6CC085A080}" sibTransId="{1DCAFBB0-81C3-43DF-B5BF-961F8E04CD87}"/>
    <dgm:cxn modelId="{4199F59B-A01B-4455-A94D-884C56810F6D}" srcId="{E33CE6B7-478A-4634-BCD1-F0AD0C0CB33F}" destId="{31A97D13-E010-4B1F-81E3-D575B25638AD}" srcOrd="2" destOrd="0" parTransId="{FC9964A0-D9FA-4D7F-A81A-BB1655AC9138}" sibTransId="{9D80F7C0-296F-4B9E-8BE2-C1CDA24306DF}"/>
    <dgm:cxn modelId="{55C478E0-41D7-4574-A565-3019851C45C8}" type="presOf" srcId="{05EB4F8D-E493-422B-A662-4FBE8BBE1FC8}" destId="{E8B13E33-95A0-4417-A3ED-CF57F9199004}" srcOrd="0" destOrd="0" presId="urn:microsoft.com/office/officeart/2005/8/layout/default#1"/>
    <dgm:cxn modelId="{175953B0-AE2C-4E94-9B8C-79ADBAF7906B}" type="presParOf" srcId="{D37A22DE-C47E-453E-9196-D90CE69184A6}" destId="{3399B51A-6028-4862-9776-FE8541F45B8C}" srcOrd="0" destOrd="0" presId="urn:microsoft.com/office/officeart/2005/8/layout/default#1"/>
    <dgm:cxn modelId="{06D4C52F-9F84-4807-9293-EC7861253C64}" type="presParOf" srcId="{D37A22DE-C47E-453E-9196-D90CE69184A6}" destId="{A970CB6F-62B4-4009-A551-2C069D33C3A3}" srcOrd="1" destOrd="0" presId="urn:microsoft.com/office/officeart/2005/8/layout/default#1"/>
    <dgm:cxn modelId="{4C4AFD3B-A7FE-4072-86EE-8CB7D07B5025}" type="presParOf" srcId="{D37A22DE-C47E-453E-9196-D90CE69184A6}" destId="{9A61A082-05C0-404B-9071-680201D7B6F8}" srcOrd="2" destOrd="0" presId="urn:microsoft.com/office/officeart/2005/8/layout/default#1"/>
    <dgm:cxn modelId="{4803CD31-6542-417F-9339-EEFC8B85AC18}" type="presParOf" srcId="{D37A22DE-C47E-453E-9196-D90CE69184A6}" destId="{AF255E44-913F-4CFC-AFDB-77FC62CA615B}" srcOrd="3" destOrd="0" presId="urn:microsoft.com/office/officeart/2005/8/layout/default#1"/>
    <dgm:cxn modelId="{9E7CE4E0-8800-4A49-BCCD-96378D4240E4}" type="presParOf" srcId="{D37A22DE-C47E-453E-9196-D90CE69184A6}" destId="{3855A83B-107F-42EA-A865-BD784E429B5A}" srcOrd="4" destOrd="0" presId="urn:microsoft.com/office/officeart/2005/8/layout/default#1"/>
    <dgm:cxn modelId="{B6F6C8CC-7E00-44F9-B799-556EAF4E580E}" type="presParOf" srcId="{D37A22DE-C47E-453E-9196-D90CE69184A6}" destId="{0E195628-C928-4228-90F1-CFD63E4B8348}" srcOrd="5" destOrd="0" presId="urn:microsoft.com/office/officeart/2005/8/layout/default#1"/>
    <dgm:cxn modelId="{329074F0-0D5B-4FB3-AEC9-E2715A952464}" type="presParOf" srcId="{D37A22DE-C47E-453E-9196-D90CE69184A6}" destId="{E8B13E33-95A0-4417-A3ED-CF57F9199004}" srcOrd="6" destOrd="0" presId="urn:microsoft.com/office/officeart/2005/8/layout/default#1"/>
    <dgm:cxn modelId="{B738D1B3-5A70-4262-8165-42ACA1E680CE}" type="presParOf" srcId="{D37A22DE-C47E-453E-9196-D90CE69184A6}" destId="{33142770-B1B7-4BF4-97F5-D98915EE83F9}" srcOrd="7" destOrd="0" presId="urn:microsoft.com/office/officeart/2005/8/layout/default#1"/>
    <dgm:cxn modelId="{2D021A7B-C06A-46FA-8BEC-F900061D3BE9}" type="presParOf" srcId="{D37A22DE-C47E-453E-9196-D90CE69184A6}" destId="{158E8454-36B8-486D-A4DA-E57B8F6A13AA}" srcOrd="8" destOrd="0" presId="urn:microsoft.com/office/officeart/2005/8/layout/default#1"/>
    <dgm:cxn modelId="{9C364101-0F5A-4A17-BA76-3467E755051F}" type="presParOf" srcId="{D37A22DE-C47E-453E-9196-D90CE69184A6}" destId="{73D05CC5-9F9D-441F-8DD9-C48612E8E850}" srcOrd="9" destOrd="0" presId="urn:microsoft.com/office/officeart/2005/8/layout/default#1"/>
    <dgm:cxn modelId="{E2C21F83-EBD1-4C7B-80E8-D482BA44098C}" type="presParOf" srcId="{D37A22DE-C47E-453E-9196-D90CE69184A6}" destId="{72C26121-2E5B-4969-9946-4F583762690A}" srcOrd="10" destOrd="0" presId="urn:microsoft.com/office/officeart/2005/8/layout/default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6C3F7-AB26-4947-85F2-2549A58DC3A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5694B3-886F-4A98-B5D3-253FC070E11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«УРАЛТЕСТ»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B116BE6B-3CBC-40F2-884E-B0732A211BC9}" type="parTrans" cxnId="{4CC7B347-8F7C-48F8-AD64-7854F27FA7A5}">
      <dgm:prSet/>
      <dgm:spPr/>
      <dgm:t>
        <a:bodyPr/>
        <a:lstStyle/>
        <a:p>
          <a:endParaRPr lang="ru-RU"/>
        </a:p>
      </dgm:t>
    </dgm:pt>
    <dgm:pt modelId="{C2A93CE4-C7CC-44A7-9D47-527EC2050BB0}" type="sibTrans" cxnId="{4CC7B347-8F7C-48F8-AD64-7854F27FA7A5}">
      <dgm:prSet/>
      <dgm:spPr/>
      <dgm:t>
        <a:bodyPr/>
        <a:lstStyle/>
        <a:p>
          <a:endParaRPr lang="ru-RU"/>
        </a:p>
      </dgm:t>
    </dgm:pt>
    <dgm:pt modelId="{58ADBCA0-B8F3-4854-8A94-E784BA1EC2E1}">
      <dgm:prSet/>
      <dgm:spPr/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«НИЖЕГОРОДСКИЙ ЦСМ»</a:t>
          </a:r>
        </a:p>
      </dgm:t>
    </dgm:pt>
    <dgm:pt modelId="{CE73F152-FB79-4FFA-AE22-CB66961F1F25}" type="parTrans" cxnId="{7994E3FA-4AE1-41E8-B62E-27AF6F1BF790}">
      <dgm:prSet/>
      <dgm:spPr/>
      <dgm:t>
        <a:bodyPr/>
        <a:lstStyle/>
        <a:p>
          <a:endParaRPr lang="ru-RU"/>
        </a:p>
      </dgm:t>
    </dgm:pt>
    <dgm:pt modelId="{324BEFB5-F5C2-4550-9C84-FF4D7525CD98}" type="sibTrans" cxnId="{7994E3FA-4AE1-41E8-B62E-27AF6F1BF790}">
      <dgm:prSet/>
      <dgm:spPr/>
      <dgm:t>
        <a:bodyPr/>
        <a:lstStyle/>
        <a:p>
          <a:endParaRPr lang="ru-RU"/>
        </a:p>
      </dgm:t>
    </dgm:pt>
    <dgm:pt modelId="{8359EAEF-EC17-47DA-AC15-A270E7D01297}">
      <dgm:prSet/>
      <dgm:spPr/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«КИРОВСКИЙ ЦСМ»</a:t>
          </a:r>
        </a:p>
      </dgm:t>
    </dgm:pt>
    <dgm:pt modelId="{71E3CBB6-0982-4C59-8166-164BA9F0955A}" type="parTrans" cxnId="{62703DDF-A2DA-46CF-8F32-E5B5887830DF}">
      <dgm:prSet/>
      <dgm:spPr/>
      <dgm:t>
        <a:bodyPr/>
        <a:lstStyle/>
        <a:p>
          <a:endParaRPr lang="ru-RU"/>
        </a:p>
      </dgm:t>
    </dgm:pt>
    <dgm:pt modelId="{6591FC3D-1A7F-427B-96C7-1E1BBCDA713A}" type="sibTrans" cxnId="{62703DDF-A2DA-46CF-8F32-E5B5887830DF}">
      <dgm:prSet/>
      <dgm:spPr/>
      <dgm:t>
        <a:bodyPr/>
        <a:lstStyle/>
        <a:p>
          <a:endParaRPr lang="ru-RU"/>
        </a:p>
      </dgm:t>
    </dgm:pt>
    <dgm:pt modelId="{AE98B15E-C6AC-4CDC-984C-2EA17309FD01}">
      <dgm:prSet/>
      <dgm:spPr/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«ОМСКИЙ ЦСМ»</a:t>
          </a:r>
        </a:p>
      </dgm:t>
    </dgm:pt>
    <dgm:pt modelId="{3148331D-19F4-40DF-AA76-A6C60DCBDDBD}" type="parTrans" cxnId="{8CE24807-CDA5-4972-96B5-B004FFBC4287}">
      <dgm:prSet/>
      <dgm:spPr/>
      <dgm:t>
        <a:bodyPr/>
        <a:lstStyle/>
        <a:p>
          <a:endParaRPr lang="ru-RU"/>
        </a:p>
      </dgm:t>
    </dgm:pt>
    <dgm:pt modelId="{FEE821F9-5E12-427A-9FCA-47EC2B4C6009}" type="sibTrans" cxnId="{8CE24807-CDA5-4972-96B5-B004FFBC4287}">
      <dgm:prSet/>
      <dgm:spPr/>
      <dgm:t>
        <a:bodyPr/>
        <a:lstStyle/>
        <a:p>
          <a:endParaRPr lang="ru-RU"/>
        </a:p>
      </dgm:t>
    </dgm:pt>
    <dgm:pt modelId="{ABBC979E-EBB0-4B59-A47C-76ED4E054C77}">
      <dgm:prSet/>
      <dgm:spPr/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«ОРЕНБУРГСКИЙ ЦСМ»</a:t>
          </a:r>
        </a:p>
      </dgm:t>
    </dgm:pt>
    <dgm:pt modelId="{33740B5B-7CE8-47B7-9DF0-DB3831284CEC}" type="parTrans" cxnId="{2A509E31-55F4-4548-8335-F7CBCF39EC8E}">
      <dgm:prSet/>
      <dgm:spPr/>
      <dgm:t>
        <a:bodyPr/>
        <a:lstStyle/>
        <a:p>
          <a:endParaRPr lang="ru-RU"/>
        </a:p>
      </dgm:t>
    </dgm:pt>
    <dgm:pt modelId="{1269B8D6-A9C8-4D44-A6B8-7E7090D0C56D}" type="sibTrans" cxnId="{2A509E31-55F4-4548-8335-F7CBCF39EC8E}">
      <dgm:prSet/>
      <dgm:spPr/>
      <dgm:t>
        <a:bodyPr/>
        <a:lstStyle/>
        <a:p>
          <a:endParaRPr lang="ru-RU"/>
        </a:p>
      </dgm:t>
    </dgm:pt>
    <dgm:pt modelId="{D9B8AE0D-E97C-4D60-83B0-5443DD8FEE7F}">
      <dgm:prSet/>
      <dgm:spPr/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«ВОЛГОГРАДСКИЙ ЦСМ»</a:t>
          </a:r>
        </a:p>
      </dgm:t>
    </dgm:pt>
    <dgm:pt modelId="{F1855976-F9AD-4115-8BDF-0D359B55B54A}" type="parTrans" cxnId="{726F701F-9468-4EC9-B3F2-BBCBA0078761}">
      <dgm:prSet/>
      <dgm:spPr/>
      <dgm:t>
        <a:bodyPr/>
        <a:lstStyle/>
        <a:p>
          <a:endParaRPr lang="ru-RU"/>
        </a:p>
      </dgm:t>
    </dgm:pt>
    <dgm:pt modelId="{020D046E-B5C8-41CA-9F51-799A46978495}" type="sibTrans" cxnId="{726F701F-9468-4EC9-B3F2-BBCBA0078761}">
      <dgm:prSet/>
      <dgm:spPr/>
      <dgm:t>
        <a:bodyPr/>
        <a:lstStyle/>
        <a:p>
          <a:endParaRPr lang="ru-RU"/>
        </a:p>
      </dgm:t>
    </dgm:pt>
    <dgm:pt modelId="{5D0779F5-CF10-43AE-BD6C-311F9DDA45F5}">
      <dgm:prSet/>
      <dgm:spPr/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«КРЫМСКИЙ ЦСМ»</a:t>
          </a:r>
        </a:p>
      </dgm:t>
    </dgm:pt>
    <dgm:pt modelId="{EE54CA11-C663-4B5C-A68F-A8BC1089F0B6}" type="parTrans" cxnId="{BEFD7A41-FEC6-4D7F-8A7C-9278E449D95C}">
      <dgm:prSet/>
      <dgm:spPr/>
      <dgm:t>
        <a:bodyPr/>
        <a:lstStyle/>
        <a:p>
          <a:endParaRPr lang="ru-RU"/>
        </a:p>
      </dgm:t>
    </dgm:pt>
    <dgm:pt modelId="{3803824E-58C0-4814-A838-CF317D509B2F}" type="sibTrans" cxnId="{BEFD7A41-FEC6-4D7F-8A7C-9278E449D95C}">
      <dgm:prSet/>
      <dgm:spPr/>
      <dgm:t>
        <a:bodyPr/>
        <a:lstStyle/>
        <a:p>
          <a:endParaRPr lang="ru-RU"/>
        </a:p>
      </dgm:t>
    </dgm:pt>
    <dgm:pt modelId="{5CEABBE6-5651-4D76-A2FC-3BF0C37F9E53}" type="pres">
      <dgm:prSet presAssocID="{95B6C3F7-AB26-4947-85F2-2549A58DC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64566-6F5A-475B-B611-FD14A86CF43A}" type="pres">
      <dgm:prSet presAssocID="{E45694B3-886F-4A98-B5D3-253FC070E11D}" presName="parentLin" presStyleCnt="0"/>
      <dgm:spPr/>
    </dgm:pt>
    <dgm:pt modelId="{C9857807-1578-4483-8359-31FB01563DDE}" type="pres">
      <dgm:prSet presAssocID="{E45694B3-886F-4A98-B5D3-253FC070E11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6E73317-1375-4A59-AF37-C69EB3800DC3}" type="pres">
      <dgm:prSet presAssocID="{E45694B3-886F-4A98-B5D3-253FC070E11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B860D-7CBB-49A9-AF38-03C335FB85BB}" type="pres">
      <dgm:prSet presAssocID="{E45694B3-886F-4A98-B5D3-253FC070E11D}" presName="negativeSpace" presStyleCnt="0"/>
      <dgm:spPr/>
    </dgm:pt>
    <dgm:pt modelId="{032C12BB-6651-4BBC-A5E3-8CE692C84F4F}" type="pres">
      <dgm:prSet presAssocID="{E45694B3-886F-4A98-B5D3-253FC070E11D}" presName="childText" presStyleLbl="conFgAcc1" presStyleIdx="0" presStyleCnt="7" custLinFactNeighborX="-1034">
        <dgm:presLayoutVars>
          <dgm:bulletEnabled val="1"/>
        </dgm:presLayoutVars>
      </dgm:prSet>
      <dgm:spPr/>
    </dgm:pt>
    <dgm:pt modelId="{0E29932E-C271-40AC-A8C4-398497B94ACF}" type="pres">
      <dgm:prSet presAssocID="{C2A93CE4-C7CC-44A7-9D47-527EC2050BB0}" presName="spaceBetweenRectangles" presStyleCnt="0"/>
      <dgm:spPr/>
    </dgm:pt>
    <dgm:pt modelId="{3A6D2936-DA78-4705-A51F-A34D92F1420F}" type="pres">
      <dgm:prSet presAssocID="{58ADBCA0-B8F3-4854-8A94-E784BA1EC2E1}" presName="parentLin" presStyleCnt="0"/>
      <dgm:spPr/>
    </dgm:pt>
    <dgm:pt modelId="{8087A876-36FA-4EA6-8E15-7CD929514519}" type="pres">
      <dgm:prSet presAssocID="{58ADBCA0-B8F3-4854-8A94-E784BA1EC2E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C9DFD41-E9AD-4007-BB4D-5878DC5637A4}" type="pres">
      <dgm:prSet presAssocID="{58ADBCA0-B8F3-4854-8A94-E784BA1EC2E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B07F5-76B7-4C67-96C7-72AAA4B9FBC9}" type="pres">
      <dgm:prSet presAssocID="{58ADBCA0-B8F3-4854-8A94-E784BA1EC2E1}" presName="negativeSpace" presStyleCnt="0"/>
      <dgm:spPr/>
    </dgm:pt>
    <dgm:pt modelId="{E4800CD2-CABB-417B-89B8-F71ED803AC83}" type="pres">
      <dgm:prSet presAssocID="{58ADBCA0-B8F3-4854-8A94-E784BA1EC2E1}" presName="childText" presStyleLbl="conFgAcc1" presStyleIdx="1" presStyleCnt="7">
        <dgm:presLayoutVars>
          <dgm:bulletEnabled val="1"/>
        </dgm:presLayoutVars>
      </dgm:prSet>
      <dgm:spPr/>
    </dgm:pt>
    <dgm:pt modelId="{20DA1148-120F-4631-8C01-567C36008F7E}" type="pres">
      <dgm:prSet presAssocID="{324BEFB5-F5C2-4550-9C84-FF4D7525CD98}" presName="spaceBetweenRectangles" presStyleCnt="0"/>
      <dgm:spPr/>
    </dgm:pt>
    <dgm:pt modelId="{5FD0C47D-AA26-4ED5-902F-D80EBF3662A3}" type="pres">
      <dgm:prSet presAssocID="{8359EAEF-EC17-47DA-AC15-A270E7D01297}" presName="parentLin" presStyleCnt="0"/>
      <dgm:spPr/>
    </dgm:pt>
    <dgm:pt modelId="{CC863E10-543A-41B5-B5E4-9A5873ABE04E}" type="pres">
      <dgm:prSet presAssocID="{8359EAEF-EC17-47DA-AC15-A270E7D0129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FC66B0D-62B8-4C3D-8A4B-C380E13F8453}" type="pres">
      <dgm:prSet presAssocID="{8359EAEF-EC17-47DA-AC15-A270E7D0129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BFD7C-A8D1-4CD1-A31C-F4A382995EA4}" type="pres">
      <dgm:prSet presAssocID="{8359EAEF-EC17-47DA-AC15-A270E7D01297}" presName="negativeSpace" presStyleCnt="0"/>
      <dgm:spPr/>
    </dgm:pt>
    <dgm:pt modelId="{43D14072-69C9-4070-8CE4-02894DAC2D41}" type="pres">
      <dgm:prSet presAssocID="{8359EAEF-EC17-47DA-AC15-A270E7D01297}" presName="childText" presStyleLbl="conFgAcc1" presStyleIdx="2" presStyleCnt="7">
        <dgm:presLayoutVars>
          <dgm:bulletEnabled val="1"/>
        </dgm:presLayoutVars>
      </dgm:prSet>
      <dgm:spPr/>
    </dgm:pt>
    <dgm:pt modelId="{26AA9E69-4F18-4C7A-8A41-30B962E2E2EA}" type="pres">
      <dgm:prSet presAssocID="{6591FC3D-1A7F-427B-96C7-1E1BBCDA713A}" presName="spaceBetweenRectangles" presStyleCnt="0"/>
      <dgm:spPr/>
    </dgm:pt>
    <dgm:pt modelId="{F623E854-07F7-4E86-92B0-60DA28C0A1EC}" type="pres">
      <dgm:prSet presAssocID="{AE98B15E-C6AC-4CDC-984C-2EA17309FD01}" presName="parentLin" presStyleCnt="0"/>
      <dgm:spPr/>
    </dgm:pt>
    <dgm:pt modelId="{F1D29AD1-E96D-446A-8D7A-40E1337990F0}" type="pres">
      <dgm:prSet presAssocID="{AE98B15E-C6AC-4CDC-984C-2EA17309FD01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98B7208-17CE-45FC-AFC6-05A88B64566D}" type="pres">
      <dgm:prSet presAssocID="{AE98B15E-C6AC-4CDC-984C-2EA17309FD0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027F0-65EC-482C-AFA5-2C2969034796}" type="pres">
      <dgm:prSet presAssocID="{AE98B15E-C6AC-4CDC-984C-2EA17309FD01}" presName="negativeSpace" presStyleCnt="0"/>
      <dgm:spPr/>
    </dgm:pt>
    <dgm:pt modelId="{D7342B8B-F9D9-4263-9663-CAE3381EC65A}" type="pres">
      <dgm:prSet presAssocID="{AE98B15E-C6AC-4CDC-984C-2EA17309FD01}" presName="childText" presStyleLbl="conFgAcc1" presStyleIdx="3" presStyleCnt="7">
        <dgm:presLayoutVars>
          <dgm:bulletEnabled val="1"/>
        </dgm:presLayoutVars>
      </dgm:prSet>
      <dgm:spPr/>
    </dgm:pt>
    <dgm:pt modelId="{F20D3AEC-D58F-4D98-B067-7A9118A29AF8}" type="pres">
      <dgm:prSet presAssocID="{FEE821F9-5E12-427A-9FCA-47EC2B4C6009}" presName="spaceBetweenRectangles" presStyleCnt="0"/>
      <dgm:spPr/>
    </dgm:pt>
    <dgm:pt modelId="{A35B3909-3CCD-4322-AD8F-4CC5CA3D8F1D}" type="pres">
      <dgm:prSet presAssocID="{ABBC979E-EBB0-4B59-A47C-76ED4E054C77}" presName="parentLin" presStyleCnt="0"/>
      <dgm:spPr/>
    </dgm:pt>
    <dgm:pt modelId="{9BCD8CDA-0F7E-43D3-8729-B1FC17FE33E8}" type="pres">
      <dgm:prSet presAssocID="{ABBC979E-EBB0-4B59-A47C-76ED4E054C77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E3E52A4-7F70-48BB-9BCD-F447672BBA3A}" type="pres">
      <dgm:prSet presAssocID="{ABBC979E-EBB0-4B59-A47C-76ED4E054C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EA1F-9F5A-4455-AAE7-310BA4594B97}" type="pres">
      <dgm:prSet presAssocID="{ABBC979E-EBB0-4B59-A47C-76ED4E054C77}" presName="negativeSpace" presStyleCnt="0"/>
      <dgm:spPr/>
    </dgm:pt>
    <dgm:pt modelId="{90BEF7A6-C1C6-486D-A1DF-4A74C4CD6B46}" type="pres">
      <dgm:prSet presAssocID="{ABBC979E-EBB0-4B59-A47C-76ED4E054C77}" presName="childText" presStyleLbl="conFgAcc1" presStyleIdx="4" presStyleCnt="7">
        <dgm:presLayoutVars>
          <dgm:bulletEnabled val="1"/>
        </dgm:presLayoutVars>
      </dgm:prSet>
      <dgm:spPr/>
    </dgm:pt>
    <dgm:pt modelId="{92D07653-D80A-4B2E-B4B6-47340260613E}" type="pres">
      <dgm:prSet presAssocID="{1269B8D6-A9C8-4D44-A6B8-7E7090D0C56D}" presName="spaceBetweenRectangles" presStyleCnt="0"/>
      <dgm:spPr/>
    </dgm:pt>
    <dgm:pt modelId="{A3FFBBE1-F29D-4912-A594-EE5C97FE5E20}" type="pres">
      <dgm:prSet presAssocID="{D9B8AE0D-E97C-4D60-83B0-5443DD8FEE7F}" presName="parentLin" presStyleCnt="0"/>
      <dgm:spPr/>
    </dgm:pt>
    <dgm:pt modelId="{6EB1E983-BB01-475C-A5C2-E5DFB47662B5}" type="pres">
      <dgm:prSet presAssocID="{D9B8AE0D-E97C-4D60-83B0-5443DD8FEE7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4BD8D70-1F72-4148-9A42-109EBA663BBB}" type="pres">
      <dgm:prSet presAssocID="{D9B8AE0D-E97C-4D60-83B0-5443DD8FEE7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D4D6D-D5B6-4D07-91D6-67DD062C3570}" type="pres">
      <dgm:prSet presAssocID="{D9B8AE0D-E97C-4D60-83B0-5443DD8FEE7F}" presName="negativeSpace" presStyleCnt="0"/>
      <dgm:spPr/>
    </dgm:pt>
    <dgm:pt modelId="{10CD469F-B471-4BC0-9DCB-B9DE7C7470D8}" type="pres">
      <dgm:prSet presAssocID="{D9B8AE0D-E97C-4D60-83B0-5443DD8FEE7F}" presName="childText" presStyleLbl="conFgAcc1" presStyleIdx="5" presStyleCnt="7">
        <dgm:presLayoutVars>
          <dgm:bulletEnabled val="1"/>
        </dgm:presLayoutVars>
      </dgm:prSet>
      <dgm:spPr/>
    </dgm:pt>
    <dgm:pt modelId="{F928E35F-13FA-4160-BE19-7200DF933507}" type="pres">
      <dgm:prSet presAssocID="{020D046E-B5C8-41CA-9F51-799A46978495}" presName="spaceBetweenRectangles" presStyleCnt="0"/>
      <dgm:spPr/>
    </dgm:pt>
    <dgm:pt modelId="{86303419-B3D5-4D9D-98DF-A13AFA116613}" type="pres">
      <dgm:prSet presAssocID="{5D0779F5-CF10-43AE-BD6C-311F9DDA45F5}" presName="parentLin" presStyleCnt="0"/>
      <dgm:spPr/>
    </dgm:pt>
    <dgm:pt modelId="{84A79FAF-B24A-415E-8A98-7200E10747C3}" type="pres">
      <dgm:prSet presAssocID="{5D0779F5-CF10-43AE-BD6C-311F9DDA45F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7A0C0A6-CD46-4535-9C13-4A8AE497E5F9}" type="pres">
      <dgm:prSet presAssocID="{5D0779F5-CF10-43AE-BD6C-311F9DDA45F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764EF-50A4-4BE7-8FC2-38CA5D2785AB}" type="pres">
      <dgm:prSet presAssocID="{5D0779F5-CF10-43AE-BD6C-311F9DDA45F5}" presName="negativeSpace" presStyleCnt="0"/>
      <dgm:spPr/>
    </dgm:pt>
    <dgm:pt modelId="{01EFDD3B-D175-41D1-B0FC-4CBD5B3CB41E}" type="pres">
      <dgm:prSet presAssocID="{5D0779F5-CF10-43AE-BD6C-311F9DDA45F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7C42B3D-4DC0-4F5C-8F99-B4783A517EBD}" type="presOf" srcId="{AE98B15E-C6AC-4CDC-984C-2EA17309FD01}" destId="{498B7208-17CE-45FC-AFC6-05A88B64566D}" srcOrd="1" destOrd="0" presId="urn:microsoft.com/office/officeart/2005/8/layout/list1"/>
    <dgm:cxn modelId="{849DD229-6A18-4D2B-A6B1-3CF6F17F9CE5}" type="presOf" srcId="{8359EAEF-EC17-47DA-AC15-A270E7D01297}" destId="{CC863E10-543A-41B5-B5E4-9A5873ABE04E}" srcOrd="0" destOrd="0" presId="urn:microsoft.com/office/officeart/2005/8/layout/list1"/>
    <dgm:cxn modelId="{5F66F00A-2D5A-4256-8429-432DB381D256}" type="presOf" srcId="{5D0779F5-CF10-43AE-BD6C-311F9DDA45F5}" destId="{87A0C0A6-CD46-4535-9C13-4A8AE497E5F9}" srcOrd="1" destOrd="0" presId="urn:microsoft.com/office/officeart/2005/8/layout/list1"/>
    <dgm:cxn modelId="{0AC0B72D-0712-4F65-9FEC-079EACDD5273}" type="presOf" srcId="{5D0779F5-CF10-43AE-BD6C-311F9DDA45F5}" destId="{84A79FAF-B24A-415E-8A98-7200E10747C3}" srcOrd="0" destOrd="0" presId="urn:microsoft.com/office/officeart/2005/8/layout/list1"/>
    <dgm:cxn modelId="{D211E4E6-2525-465D-B939-BA1D0B097E5C}" type="presOf" srcId="{ABBC979E-EBB0-4B59-A47C-76ED4E054C77}" destId="{2E3E52A4-7F70-48BB-9BCD-F447672BBA3A}" srcOrd="1" destOrd="0" presId="urn:microsoft.com/office/officeart/2005/8/layout/list1"/>
    <dgm:cxn modelId="{2CBF4537-C963-4F67-9ED8-16F3D098888A}" type="presOf" srcId="{AE98B15E-C6AC-4CDC-984C-2EA17309FD01}" destId="{F1D29AD1-E96D-446A-8D7A-40E1337990F0}" srcOrd="0" destOrd="0" presId="urn:microsoft.com/office/officeart/2005/8/layout/list1"/>
    <dgm:cxn modelId="{8CE24807-CDA5-4972-96B5-B004FFBC4287}" srcId="{95B6C3F7-AB26-4947-85F2-2549A58DC3A7}" destId="{AE98B15E-C6AC-4CDC-984C-2EA17309FD01}" srcOrd="3" destOrd="0" parTransId="{3148331D-19F4-40DF-AA76-A6C60DCBDDBD}" sibTransId="{FEE821F9-5E12-427A-9FCA-47EC2B4C6009}"/>
    <dgm:cxn modelId="{726F701F-9468-4EC9-B3F2-BBCBA0078761}" srcId="{95B6C3F7-AB26-4947-85F2-2549A58DC3A7}" destId="{D9B8AE0D-E97C-4D60-83B0-5443DD8FEE7F}" srcOrd="5" destOrd="0" parTransId="{F1855976-F9AD-4115-8BDF-0D359B55B54A}" sibTransId="{020D046E-B5C8-41CA-9F51-799A46978495}"/>
    <dgm:cxn modelId="{B12CA28A-3F47-4935-8214-0D9CA3B185C4}" type="presOf" srcId="{58ADBCA0-B8F3-4854-8A94-E784BA1EC2E1}" destId="{8087A876-36FA-4EA6-8E15-7CD929514519}" srcOrd="0" destOrd="0" presId="urn:microsoft.com/office/officeart/2005/8/layout/list1"/>
    <dgm:cxn modelId="{8B1498F4-04FF-4F36-BD70-B9E0484BA639}" type="presOf" srcId="{95B6C3F7-AB26-4947-85F2-2549A58DC3A7}" destId="{5CEABBE6-5651-4D76-A2FC-3BF0C37F9E53}" srcOrd="0" destOrd="0" presId="urn:microsoft.com/office/officeart/2005/8/layout/list1"/>
    <dgm:cxn modelId="{17EB607C-DE8A-4F07-B44D-BF80BC427BF4}" type="presOf" srcId="{E45694B3-886F-4A98-B5D3-253FC070E11D}" destId="{06E73317-1375-4A59-AF37-C69EB3800DC3}" srcOrd="1" destOrd="0" presId="urn:microsoft.com/office/officeart/2005/8/layout/list1"/>
    <dgm:cxn modelId="{23A42A5E-46C7-4854-83C9-007F5AB95530}" type="presOf" srcId="{58ADBCA0-B8F3-4854-8A94-E784BA1EC2E1}" destId="{2C9DFD41-E9AD-4007-BB4D-5878DC5637A4}" srcOrd="1" destOrd="0" presId="urn:microsoft.com/office/officeart/2005/8/layout/list1"/>
    <dgm:cxn modelId="{BEFD7A41-FEC6-4D7F-8A7C-9278E449D95C}" srcId="{95B6C3F7-AB26-4947-85F2-2549A58DC3A7}" destId="{5D0779F5-CF10-43AE-BD6C-311F9DDA45F5}" srcOrd="6" destOrd="0" parTransId="{EE54CA11-C663-4B5C-A68F-A8BC1089F0B6}" sibTransId="{3803824E-58C0-4814-A838-CF317D509B2F}"/>
    <dgm:cxn modelId="{459A2424-90E2-439F-9B3D-F456906978FD}" type="presOf" srcId="{D9B8AE0D-E97C-4D60-83B0-5443DD8FEE7F}" destId="{6EB1E983-BB01-475C-A5C2-E5DFB47662B5}" srcOrd="0" destOrd="0" presId="urn:microsoft.com/office/officeart/2005/8/layout/list1"/>
    <dgm:cxn modelId="{7994E3FA-4AE1-41E8-B62E-27AF6F1BF790}" srcId="{95B6C3F7-AB26-4947-85F2-2549A58DC3A7}" destId="{58ADBCA0-B8F3-4854-8A94-E784BA1EC2E1}" srcOrd="1" destOrd="0" parTransId="{CE73F152-FB79-4FFA-AE22-CB66961F1F25}" sibTransId="{324BEFB5-F5C2-4550-9C84-FF4D7525CD98}"/>
    <dgm:cxn modelId="{379A8136-7DDE-4B7A-97D7-40C7F9EC2A2B}" type="presOf" srcId="{ABBC979E-EBB0-4B59-A47C-76ED4E054C77}" destId="{9BCD8CDA-0F7E-43D3-8729-B1FC17FE33E8}" srcOrd="0" destOrd="0" presId="urn:microsoft.com/office/officeart/2005/8/layout/list1"/>
    <dgm:cxn modelId="{FD80F1D2-AA84-42FD-A965-038CE873191D}" type="presOf" srcId="{E45694B3-886F-4A98-B5D3-253FC070E11D}" destId="{C9857807-1578-4483-8359-31FB01563DDE}" srcOrd="0" destOrd="0" presId="urn:microsoft.com/office/officeart/2005/8/layout/list1"/>
    <dgm:cxn modelId="{596238FD-24A3-410D-B943-1038979175CF}" type="presOf" srcId="{8359EAEF-EC17-47DA-AC15-A270E7D01297}" destId="{0FC66B0D-62B8-4C3D-8A4B-C380E13F8453}" srcOrd="1" destOrd="0" presId="urn:microsoft.com/office/officeart/2005/8/layout/list1"/>
    <dgm:cxn modelId="{FF47D514-16CD-40A5-9A47-1A839B95AE1F}" type="presOf" srcId="{D9B8AE0D-E97C-4D60-83B0-5443DD8FEE7F}" destId="{44BD8D70-1F72-4148-9A42-109EBA663BBB}" srcOrd="1" destOrd="0" presId="urn:microsoft.com/office/officeart/2005/8/layout/list1"/>
    <dgm:cxn modelId="{2A509E31-55F4-4548-8335-F7CBCF39EC8E}" srcId="{95B6C3F7-AB26-4947-85F2-2549A58DC3A7}" destId="{ABBC979E-EBB0-4B59-A47C-76ED4E054C77}" srcOrd="4" destOrd="0" parTransId="{33740B5B-7CE8-47B7-9DF0-DB3831284CEC}" sibTransId="{1269B8D6-A9C8-4D44-A6B8-7E7090D0C56D}"/>
    <dgm:cxn modelId="{4CC7B347-8F7C-48F8-AD64-7854F27FA7A5}" srcId="{95B6C3F7-AB26-4947-85F2-2549A58DC3A7}" destId="{E45694B3-886F-4A98-B5D3-253FC070E11D}" srcOrd="0" destOrd="0" parTransId="{B116BE6B-3CBC-40F2-884E-B0732A211BC9}" sibTransId="{C2A93CE4-C7CC-44A7-9D47-527EC2050BB0}"/>
    <dgm:cxn modelId="{62703DDF-A2DA-46CF-8F32-E5B5887830DF}" srcId="{95B6C3F7-AB26-4947-85F2-2549A58DC3A7}" destId="{8359EAEF-EC17-47DA-AC15-A270E7D01297}" srcOrd="2" destOrd="0" parTransId="{71E3CBB6-0982-4C59-8166-164BA9F0955A}" sibTransId="{6591FC3D-1A7F-427B-96C7-1E1BBCDA713A}"/>
    <dgm:cxn modelId="{75AB197D-5F58-42A7-BCF3-E3CA5541DB51}" type="presParOf" srcId="{5CEABBE6-5651-4D76-A2FC-3BF0C37F9E53}" destId="{F5464566-6F5A-475B-B611-FD14A86CF43A}" srcOrd="0" destOrd="0" presId="urn:microsoft.com/office/officeart/2005/8/layout/list1"/>
    <dgm:cxn modelId="{211C7B89-F92F-4BE4-99CD-FF7157132DE6}" type="presParOf" srcId="{F5464566-6F5A-475B-B611-FD14A86CF43A}" destId="{C9857807-1578-4483-8359-31FB01563DDE}" srcOrd="0" destOrd="0" presId="urn:microsoft.com/office/officeart/2005/8/layout/list1"/>
    <dgm:cxn modelId="{925E1F8A-76C9-4A41-9F9D-210772BEE928}" type="presParOf" srcId="{F5464566-6F5A-475B-B611-FD14A86CF43A}" destId="{06E73317-1375-4A59-AF37-C69EB3800DC3}" srcOrd="1" destOrd="0" presId="urn:microsoft.com/office/officeart/2005/8/layout/list1"/>
    <dgm:cxn modelId="{AC314D00-8DB9-4F8E-9877-AAFB27718291}" type="presParOf" srcId="{5CEABBE6-5651-4D76-A2FC-3BF0C37F9E53}" destId="{CF9B860D-7CBB-49A9-AF38-03C335FB85BB}" srcOrd="1" destOrd="0" presId="urn:microsoft.com/office/officeart/2005/8/layout/list1"/>
    <dgm:cxn modelId="{A5FEC3EE-CD84-47ED-BE26-DFE4BF7DF3ED}" type="presParOf" srcId="{5CEABBE6-5651-4D76-A2FC-3BF0C37F9E53}" destId="{032C12BB-6651-4BBC-A5E3-8CE692C84F4F}" srcOrd="2" destOrd="0" presId="urn:microsoft.com/office/officeart/2005/8/layout/list1"/>
    <dgm:cxn modelId="{5C56CB22-82B0-48CF-BD7E-E9C21E31372D}" type="presParOf" srcId="{5CEABBE6-5651-4D76-A2FC-3BF0C37F9E53}" destId="{0E29932E-C271-40AC-A8C4-398497B94ACF}" srcOrd="3" destOrd="0" presId="urn:microsoft.com/office/officeart/2005/8/layout/list1"/>
    <dgm:cxn modelId="{EAAC3749-CBB6-4BB8-816A-62C9E5877BF5}" type="presParOf" srcId="{5CEABBE6-5651-4D76-A2FC-3BF0C37F9E53}" destId="{3A6D2936-DA78-4705-A51F-A34D92F1420F}" srcOrd="4" destOrd="0" presId="urn:microsoft.com/office/officeart/2005/8/layout/list1"/>
    <dgm:cxn modelId="{0E51326E-B6E1-48B9-89D3-AE03FC257763}" type="presParOf" srcId="{3A6D2936-DA78-4705-A51F-A34D92F1420F}" destId="{8087A876-36FA-4EA6-8E15-7CD929514519}" srcOrd="0" destOrd="0" presId="urn:microsoft.com/office/officeart/2005/8/layout/list1"/>
    <dgm:cxn modelId="{969D83D8-66E9-4FCA-9059-5A4D31A7DCC6}" type="presParOf" srcId="{3A6D2936-DA78-4705-A51F-A34D92F1420F}" destId="{2C9DFD41-E9AD-4007-BB4D-5878DC5637A4}" srcOrd="1" destOrd="0" presId="urn:microsoft.com/office/officeart/2005/8/layout/list1"/>
    <dgm:cxn modelId="{3714C58F-7BD6-44B1-B4E2-E26FCF1CE7EE}" type="presParOf" srcId="{5CEABBE6-5651-4D76-A2FC-3BF0C37F9E53}" destId="{A21B07F5-76B7-4C67-96C7-72AAA4B9FBC9}" srcOrd="5" destOrd="0" presId="urn:microsoft.com/office/officeart/2005/8/layout/list1"/>
    <dgm:cxn modelId="{DB1768CA-B403-4B16-9BCE-A9780B5A5598}" type="presParOf" srcId="{5CEABBE6-5651-4D76-A2FC-3BF0C37F9E53}" destId="{E4800CD2-CABB-417B-89B8-F71ED803AC83}" srcOrd="6" destOrd="0" presId="urn:microsoft.com/office/officeart/2005/8/layout/list1"/>
    <dgm:cxn modelId="{311208DB-EEF5-4977-AA5A-ADB151D89490}" type="presParOf" srcId="{5CEABBE6-5651-4D76-A2FC-3BF0C37F9E53}" destId="{20DA1148-120F-4631-8C01-567C36008F7E}" srcOrd="7" destOrd="0" presId="urn:microsoft.com/office/officeart/2005/8/layout/list1"/>
    <dgm:cxn modelId="{2C7B9C26-FB11-4E56-AE2F-11580A431494}" type="presParOf" srcId="{5CEABBE6-5651-4D76-A2FC-3BF0C37F9E53}" destId="{5FD0C47D-AA26-4ED5-902F-D80EBF3662A3}" srcOrd="8" destOrd="0" presId="urn:microsoft.com/office/officeart/2005/8/layout/list1"/>
    <dgm:cxn modelId="{AEA299CC-A01F-4467-97FA-815590FABA47}" type="presParOf" srcId="{5FD0C47D-AA26-4ED5-902F-D80EBF3662A3}" destId="{CC863E10-543A-41B5-B5E4-9A5873ABE04E}" srcOrd="0" destOrd="0" presId="urn:microsoft.com/office/officeart/2005/8/layout/list1"/>
    <dgm:cxn modelId="{319C59F3-846F-4544-836E-2EEF7B503C11}" type="presParOf" srcId="{5FD0C47D-AA26-4ED5-902F-D80EBF3662A3}" destId="{0FC66B0D-62B8-4C3D-8A4B-C380E13F8453}" srcOrd="1" destOrd="0" presId="urn:microsoft.com/office/officeart/2005/8/layout/list1"/>
    <dgm:cxn modelId="{EA05075C-F2EE-4ECE-B44D-9D2F953A13E2}" type="presParOf" srcId="{5CEABBE6-5651-4D76-A2FC-3BF0C37F9E53}" destId="{F9DBFD7C-A8D1-4CD1-A31C-F4A382995EA4}" srcOrd="9" destOrd="0" presId="urn:microsoft.com/office/officeart/2005/8/layout/list1"/>
    <dgm:cxn modelId="{B76CE673-42A3-4400-9B26-ADD90970B591}" type="presParOf" srcId="{5CEABBE6-5651-4D76-A2FC-3BF0C37F9E53}" destId="{43D14072-69C9-4070-8CE4-02894DAC2D41}" srcOrd="10" destOrd="0" presId="urn:microsoft.com/office/officeart/2005/8/layout/list1"/>
    <dgm:cxn modelId="{6263C3EB-5239-4939-BF8E-9DE2203575B8}" type="presParOf" srcId="{5CEABBE6-5651-4D76-A2FC-3BF0C37F9E53}" destId="{26AA9E69-4F18-4C7A-8A41-30B962E2E2EA}" srcOrd="11" destOrd="0" presId="urn:microsoft.com/office/officeart/2005/8/layout/list1"/>
    <dgm:cxn modelId="{77EFE101-E226-4758-B5F3-485773AA1D4B}" type="presParOf" srcId="{5CEABBE6-5651-4D76-A2FC-3BF0C37F9E53}" destId="{F623E854-07F7-4E86-92B0-60DA28C0A1EC}" srcOrd="12" destOrd="0" presId="urn:microsoft.com/office/officeart/2005/8/layout/list1"/>
    <dgm:cxn modelId="{911D4E9B-697E-4159-BBC0-59F9C9FD907A}" type="presParOf" srcId="{F623E854-07F7-4E86-92B0-60DA28C0A1EC}" destId="{F1D29AD1-E96D-446A-8D7A-40E1337990F0}" srcOrd="0" destOrd="0" presId="urn:microsoft.com/office/officeart/2005/8/layout/list1"/>
    <dgm:cxn modelId="{25DE0C20-D71F-425F-8C3C-FE4B7B8DF567}" type="presParOf" srcId="{F623E854-07F7-4E86-92B0-60DA28C0A1EC}" destId="{498B7208-17CE-45FC-AFC6-05A88B64566D}" srcOrd="1" destOrd="0" presId="urn:microsoft.com/office/officeart/2005/8/layout/list1"/>
    <dgm:cxn modelId="{C19BB9E0-BC89-4E8E-98DF-F05CD90A0ADB}" type="presParOf" srcId="{5CEABBE6-5651-4D76-A2FC-3BF0C37F9E53}" destId="{113027F0-65EC-482C-AFA5-2C2969034796}" srcOrd="13" destOrd="0" presId="urn:microsoft.com/office/officeart/2005/8/layout/list1"/>
    <dgm:cxn modelId="{C2B41CE2-4096-4FE2-A716-AF958A5D14BC}" type="presParOf" srcId="{5CEABBE6-5651-4D76-A2FC-3BF0C37F9E53}" destId="{D7342B8B-F9D9-4263-9663-CAE3381EC65A}" srcOrd="14" destOrd="0" presId="urn:microsoft.com/office/officeart/2005/8/layout/list1"/>
    <dgm:cxn modelId="{A1895C9B-6560-46D3-A93C-05812DB1EAC5}" type="presParOf" srcId="{5CEABBE6-5651-4D76-A2FC-3BF0C37F9E53}" destId="{F20D3AEC-D58F-4D98-B067-7A9118A29AF8}" srcOrd="15" destOrd="0" presId="urn:microsoft.com/office/officeart/2005/8/layout/list1"/>
    <dgm:cxn modelId="{9C98353D-9D6A-4B36-A236-2D396313C528}" type="presParOf" srcId="{5CEABBE6-5651-4D76-A2FC-3BF0C37F9E53}" destId="{A35B3909-3CCD-4322-AD8F-4CC5CA3D8F1D}" srcOrd="16" destOrd="0" presId="urn:microsoft.com/office/officeart/2005/8/layout/list1"/>
    <dgm:cxn modelId="{F8CAA40B-CCDE-4339-94BE-7628C82DEB0F}" type="presParOf" srcId="{A35B3909-3CCD-4322-AD8F-4CC5CA3D8F1D}" destId="{9BCD8CDA-0F7E-43D3-8729-B1FC17FE33E8}" srcOrd="0" destOrd="0" presId="urn:microsoft.com/office/officeart/2005/8/layout/list1"/>
    <dgm:cxn modelId="{CDA7D7F2-7FCE-4F22-8B87-E42C61B88A6D}" type="presParOf" srcId="{A35B3909-3CCD-4322-AD8F-4CC5CA3D8F1D}" destId="{2E3E52A4-7F70-48BB-9BCD-F447672BBA3A}" srcOrd="1" destOrd="0" presId="urn:microsoft.com/office/officeart/2005/8/layout/list1"/>
    <dgm:cxn modelId="{D028FAD0-ABF6-4990-BA89-6BCD0E60C671}" type="presParOf" srcId="{5CEABBE6-5651-4D76-A2FC-3BF0C37F9E53}" destId="{365DEA1F-9F5A-4455-AAE7-310BA4594B97}" srcOrd="17" destOrd="0" presId="urn:microsoft.com/office/officeart/2005/8/layout/list1"/>
    <dgm:cxn modelId="{EE822FB8-C461-4987-936A-A74A9FC57FEB}" type="presParOf" srcId="{5CEABBE6-5651-4D76-A2FC-3BF0C37F9E53}" destId="{90BEF7A6-C1C6-486D-A1DF-4A74C4CD6B46}" srcOrd="18" destOrd="0" presId="urn:microsoft.com/office/officeart/2005/8/layout/list1"/>
    <dgm:cxn modelId="{FA0D09FF-79A4-454B-8659-B1F1D56DED47}" type="presParOf" srcId="{5CEABBE6-5651-4D76-A2FC-3BF0C37F9E53}" destId="{92D07653-D80A-4B2E-B4B6-47340260613E}" srcOrd="19" destOrd="0" presId="urn:microsoft.com/office/officeart/2005/8/layout/list1"/>
    <dgm:cxn modelId="{DE8BCC7C-7DD8-485C-837B-4AB8067BC8DE}" type="presParOf" srcId="{5CEABBE6-5651-4D76-A2FC-3BF0C37F9E53}" destId="{A3FFBBE1-F29D-4912-A594-EE5C97FE5E20}" srcOrd="20" destOrd="0" presId="urn:microsoft.com/office/officeart/2005/8/layout/list1"/>
    <dgm:cxn modelId="{2C3D095A-9167-40BD-B0E0-F4A02EE45EBF}" type="presParOf" srcId="{A3FFBBE1-F29D-4912-A594-EE5C97FE5E20}" destId="{6EB1E983-BB01-475C-A5C2-E5DFB47662B5}" srcOrd="0" destOrd="0" presId="urn:microsoft.com/office/officeart/2005/8/layout/list1"/>
    <dgm:cxn modelId="{87EBDA57-B8CC-434B-8991-423FE523AF86}" type="presParOf" srcId="{A3FFBBE1-F29D-4912-A594-EE5C97FE5E20}" destId="{44BD8D70-1F72-4148-9A42-109EBA663BBB}" srcOrd="1" destOrd="0" presId="urn:microsoft.com/office/officeart/2005/8/layout/list1"/>
    <dgm:cxn modelId="{B11B0648-C1B1-41E0-B98B-D34FC4F5255F}" type="presParOf" srcId="{5CEABBE6-5651-4D76-A2FC-3BF0C37F9E53}" destId="{149D4D6D-D5B6-4D07-91D6-67DD062C3570}" srcOrd="21" destOrd="0" presId="urn:microsoft.com/office/officeart/2005/8/layout/list1"/>
    <dgm:cxn modelId="{47936534-1CC6-47C8-B842-251D17666A9C}" type="presParOf" srcId="{5CEABBE6-5651-4D76-A2FC-3BF0C37F9E53}" destId="{10CD469F-B471-4BC0-9DCB-B9DE7C7470D8}" srcOrd="22" destOrd="0" presId="urn:microsoft.com/office/officeart/2005/8/layout/list1"/>
    <dgm:cxn modelId="{79F9AB7E-E04F-41CF-95A8-F24AAD47A1D6}" type="presParOf" srcId="{5CEABBE6-5651-4D76-A2FC-3BF0C37F9E53}" destId="{F928E35F-13FA-4160-BE19-7200DF933507}" srcOrd="23" destOrd="0" presId="urn:microsoft.com/office/officeart/2005/8/layout/list1"/>
    <dgm:cxn modelId="{E26269BC-45F8-4D53-90BB-855CC7BF3F1A}" type="presParOf" srcId="{5CEABBE6-5651-4D76-A2FC-3BF0C37F9E53}" destId="{86303419-B3D5-4D9D-98DF-A13AFA116613}" srcOrd="24" destOrd="0" presId="urn:microsoft.com/office/officeart/2005/8/layout/list1"/>
    <dgm:cxn modelId="{B7053638-A968-4555-8DC8-F7303A9C8363}" type="presParOf" srcId="{86303419-B3D5-4D9D-98DF-A13AFA116613}" destId="{84A79FAF-B24A-415E-8A98-7200E10747C3}" srcOrd="0" destOrd="0" presId="urn:microsoft.com/office/officeart/2005/8/layout/list1"/>
    <dgm:cxn modelId="{B19CB954-D296-4AB9-92F5-685BD4BC0032}" type="presParOf" srcId="{86303419-B3D5-4D9D-98DF-A13AFA116613}" destId="{87A0C0A6-CD46-4535-9C13-4A8AE497E5F9}" srcOrd="1" destOrd="0" presId="urn:microsoft.com/office/officeart/2005/8/layout/list1"/>
    <dgm:cxn modelId="{E0676FA1-6B0A-4E3B-9B3C-AD36635F0B68}" type="presParOf" srcId="{5CEABBE6-5651-4D76-A2FC-3BF0C37F9E53}" destId="{9FC764EF-50A4-4BE7-8FC2-38CA5D2785AB}" srcOrd="25" destOrd="0" presId="urn:microsoft.com/office/officeart/2005/8/layout/list1"/>
    <dgm:cxn modelId="{183A8747-97BF-4CC4-AEEA-35523355054B}" type="presParOf" srcId="{5CEABBE6-5651-4D76-A2FC-3BF0C37F9E53}" destId="{01EFDD3B-D175-41D1-B0FC-4CBD5B3CB41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5DB78-AA95-435B-BEFB-0E18646868ED}" type="doc">
      <dgm:prSet loTypeId="urn:microsoft.com/office/officeart/2005/8/layout/default#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40D2646-4D6D-4874-9766-3C0DFD311C6D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Продукция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7A0D925-BE79-4608-B7E6-6EE313A43230}" type="parTrans" cxnId="{8F88D485-761A-4AE6-A935-AC3C56B64320}">
      <dgm:prSet/>
      <dgm:spPr/>
      <dgm:t>
        <a:bodyPr/>
        <a:lstStyle/>
        <a:p>
          <a:endParaRPr lang="ru-RU"/>
        </a:p>
      </dgm:t>
    </dgm:pt>
    <dgm:pt modelId="{6534D42E-9566-4162-AF6F-9EA11E176529}" type="sibTrans" cxnId="{8F88D485-761A-4AE6-A935-AC3C56B64320}">
      <dgm:prSet/>
      <dgm:spPr/>
      <dgm:t>
        <a:bodyPr/>
        <a:lstStyle/>
        <a:p>
          <a:endParaRPr lang="ru-RU"/>
        </a:p>
      </dgm:t>
    </dgm:pt>
    <dgm:pt modelId="{C776D9CB-2782-4A4B-8AED-AB7B7FCB05BB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Процессы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F431FA7-5947-4651-A3DC-7B7F1ED07670}" type="parTrans" cxnId="{9DC01B14-C5CB-4E28-A07D-9BFC2AD8E468}">
      <dgm:prSet/>
      <dgm:spPr/>
      <dgm:t>
        <a:bodyPr/>
        <a:lstStyle/>
        <a:p>
          <a:endParaRPr lang="ru-RU"/>
        </a:p>
      </dgm:t>
    </dgm:pt>
    <dgm:pt modelId="{55088167-1E9A-4935-9158-2ACC61AD4F78}" type="sibTrans" cxnId="{9DC01B14-C5CB-4E28-A07D-9BFC2AD8E468}">
      <dgm:prSet/>
      <dgm:spPr/>
      <dgm:t>
        <a:bodyPr/>
        <a:lstStyle/>
        <a:p>
          <a:endParaRPr lang="ru-RU"/>
        </a:p>
      </dgm:t>
    </dgm:pt>
    <dgm:pt modelId="{29390CB7-9FC6-49E8-8604-9E8EB95B739F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Работы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1662189-D3F8-4232-A8F0-3DF693FAA506}" type="parTrans" cxnId="{D4321C39-32F4-42B4-8162-6069CAE3B415}">
      <dgm:prSet/>
      <dgm:spPr/>
      <dgm:t>
        <a:bodyPr/>
        <a:lstStyle/>
        <a:p>
          <a:endParaRPr lang="ru-RU"/>
        </a:p>
      </dgm:t>
    </dgm:pt>
    <dgm:pt modelId="{FC9C538B-87F7-4164-A26F-7E9B1C8693A7}" type="sibTrans" cxnId="{D4321C39-32F4-42B4-8162-6069CAE3B415}">
      <dgm:prSet/>
      <dgm:spPr/>
      <dgm:t>
        <a:bodyPr/>
        <a:lstStyle/>
        <a:p>
          <a:endParaRPr lang="ru-RU"/>
        </a:p>
      </dgm:t>
    </dgm:pt>
    <dgm:pt modelId="{908CA564-69AB-48E7-9C8C-31C6B861BEE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Услуги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58EFFF5-FFF1-409E-A2DB-E08C82C6BC9B}" type="parTrans" cxnId="{A93AC5EC-DDBC-4F93-8A9B-07FD1F5CE4C6}">
      <dgm:prSet/>
      <dgm:spPr/>
      <dgm:t>
        <a:bodyPr/>
        <a:lstStyle/>
        <a:p>
          <a:endParaRPr lang="ru-RU"/>
        </a:p>
      </dgm:t>
    </dgm:pt>
    <dgm:pt modelId="{3981A300-762E-42DB-8EF2-B765CE72057A}" type="sibTrans" cxnId="{A93AC5EC-DDBC-4F93-8A9B-07FD1F5CE4C6}">
      <dgm:prSet/>
      <dgm:spPr/>
      <dgm:t>
        <a:bodyPr/>
        <a:lstStyle/>
        <a:p>
          <a:endParaRPr lang="ru-RU"/>
        </a:p>
      </dgm:t>
    </dgm:pt>
    <dgm:pt modelId="{D3835860-851E-4B2F-8126-CA8B76B3742F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Системы менеджмента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4021890F-9436-4DE3-8037-2CA24DB169C5}" type="parTrans" cxnId="{83A761B2-1D69-4400-A5C8-7D5ACEBD0844}">
      <dgm:prSet/>
      <dgm:spPr/>
      <dgm:t>
        <a:bodyPr/>
        <a:lstStyle/>
        <a:p>
          <a:endParaRPr lang="ru-RU"/>
        </a:p>
      </dgm:t>
    </dgm:pt>
    <dgm:pt modelId="{FC48ECC1-5D4C-49CB-A598-8A6DCFB75B8B}" type="sibTrans" cxnId="{83A761B2-1D69-4400-A5C8-7D5ACEBD0844}">
      <dgm:prSet/>
      <dgm:spPr/>
      <dgm:t>
        <a:bodyPr/>
        <a:lstStyle/>
        <a:p>
          <a:endParaRPr lang="ru-RU"/>
        </a:p>
      </dgm:t>
    </dgm:pt>
    <dgm:pt modelId="{CEEBAA40-5BBC-4EDA-8B1C-471D43D8A9AE}" type="pres">
      <dgm:prSet presAssocID="{13B5DB78-AA95-435B-BEFB-0E18646868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C992F-B435-4350-B69B-2EB2D97BE814}" type="pres">
      <dgm:prSet presAssocID="{D40D2646-4D6D-4874-9766-3C0DFD311C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6C117-AC57-4882-BAD1-EBEC5268A46D}" type="pres">
      <dgm:prSet presAssocID="{6534D42E-9566-4162-AF6F-9EA11E176529}" presName="sibTrans" presStyleCnt="0"/>
      <dgm:spPr/>
    </dgm:pt>
    <dgm:pt modelId="{27F9ABC0-AE14-4B2F-89B9-6E851612BD0D}" type="pres">
      <dgm:prSet presAssocID="{C776D9CB-2782-4A4B-8AED-AB7B7FCB05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7848-B79A-4F59-856E-0705475CD161}" type="pres">
      <dgm:prSet presAssocID="{55088167-1E9A-4935-9158-2ACC61AD4F78}" presName="sibTrans" presStyleCnt="0"/>
      <dgm:spPr/>
    </dgm:pt>
    <dgm:pt modelId="{85E488B6-EECC-4F45-9AF1-92D387328800}" type="pres">
      <dgm:prSet presAssocID="{29390CB7-9FC6-49E8-8604-9E8EB95B73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54D1E-0726-46CF-B4EB-C07CA0E6B692}" type="pres">
      <dgm:prSet presAssocID="{FC9C538B-87F7-4164-A26F-7E9B1C8693A7}" presName="sibTrans" presStyleCnt="0"/>
      <dgm:spPr/>
    </dgm:pt>
    <dgm:pt modelId="{1CD75288-84BD-471A-87C7-BD6EA95271F1}" type="pres">
      <dgm:prSet presAssocID="{908CA564-69AB-48E7-9C8C-31C6B861BE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A73AF-D067-4725-8B73-C6B6AC9E9DFA}" type="pres">
      <dgm:prSet presAssocID="{3981A300-762E-42DB-8EF2-B765CE72057A}" presName="sibTrans" presStyleCnt="0"/>
      <dgm:spPr/>
    </dgm:pt>
    <dgm:pt modelId="{D2C4185E-5EE3-4297-AB0C-D8824D0BF49C}" type="pres">
      <dgm:prSet presAssocID="{D3835860-851E-4B2F-8126-CA8B76B3742F}" presName="node" presStyleLbl="node1" presStyleIdx="4" presStyleCnt="5" custLinFactNeighborX="55951" custLinFactNeighborY="3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AC5EC-DDBC-4F93-8A9B-07FD1F5CE4C6}" srcId="{13B5DB78-AA95-435B-BEFB-0E18646868ED}" destId="{908CA564-69AB-48E7-9C8C-31C6B861BEE6}" srcOrd="3" destOrd="0" parTransId="{B58EFFF5-FFF1-409E-A2DB-E08C82C6BC9B}" sibTransId="{3981A300-762E-42DB-8EF2-B765CE72057A}"/>
    <dgm:cxn modelId="{DE60D883-A23B-4B9F-B2A8-27AFD6914E3A}" type="presOf" srcId="{D3835860-851E-4B2F-8126-CA8B76B3742F}" destId="{D2C4185E-5EE3-4297-AB0C-D8824D0BF49C}" srcOrd="0" destOrd="0" presId="urn:microsoft.com/office/officeart/2005/8/layout/default#2"/>
    <dgm:cxn modelId="{941A0AB4-0A5A-4F4E-B036-146FB9EFA3AE}" type="presOf" srcId="{C776D9CB-2782-4A4B-8AED-AB7B7FCB05BB}" destId="{27F9ABC0-AE14-4B2F-89B9-6E851612BD0D}" srcOrd="0" destOrd="0" presId="urn:microsoft.com/office/officeart/2005/8/layout/default#2"/>
    <dgm:cxn modelId="{2AC9BBE7-0742-45C5-8796-1EB5915ADC06}" type="presOf" srcId="{29390CB7-9FC6-49E8-8604-9E8EB95B739F}" destId="{85E488B6-EECC-4F45-9AF1-92D387328800}" srcOrd="0" destOrd="0" presId="urn:microsoft.com/office/officeart/2005/8/layout/default#2"/>
    <dgm:cxn modelId="{83A761B2-1D69-4400-A5C8-7D5ACEBD0844}" srcId="{13B5DB78-AA95-435B-BEFB-0E18646868ED}" destId="{D3835860-851E-4B2F-8126-CA8B76B3742F}" srcOrd="4" destOrd="0" parTransId="{4021890F-9436-4DE3-8037-2CA24DB169C5}" sibTransId="{FC48ECC1-5D4C-49CB-A598-8A6DCFB75B8B}"/>
    <dgm:cxn modelId="{8F88D485-761A-4AE6-A935-AC3C56B64320}" srcId="{13B5DB78-AA95-435B-BEFB-0E18646868ED}" destId="{D40D2646-4D6D-4874-9766-3C0DFD311C6D}" srcOrd="0" destOrd="0" parTransId="{27A0D925-BE79-4608-B7E6-6EE313A43230}" sibTransId="{6534D42E-9566-4162-AF6F-9EA11E176529}"/>
    <dgm:cxn modelId="{D4321C39-32F4-42B4-8162-6069CAE3B415}" srcId="{13B5DB78-AA95-435B-BEFB-0E18646868ED}" destId="{29390CB7-9FC6-49E8-8604-9E8EB95B739F}" srcOrd="2" destOrd="0" parTransId="{31662189-D3F8-4232-A8F0-3DF693FAA506}" sibTransId="{FC9C538B-87F7-4164-A26F-7E9B1C8693A7}"/>
    <dgm:cxn modelId="{17B75BBB-C37A-49FC-9459-93EBB397AB34}" type="presOf" srcId="{D40D2646-4D6D-4874-9766-3C0DFD311C6D}" destId="{4DEC992F-B435-4350-B69B-2EB2D97BE814}" srcOrd="0" destOrd="0" presId="urn:microsoft.com/office/officeart/2005/8/layout/default#2"/>
    <dgm:cxn modelId="{9DC01B14-C5CB-4E28-A07D-9BFC2AD8E468}" srcId="{13B5DB78-AA95-435B-BEFB-0E18646868ED}" destId="{C776D9CB-2782-4A4B-8AED-AB7B7FCB05BB}" srcOrd="1" destOrd="0" parTransId="{8F431FA7-5947-4651-A3DC-7B7F1ED07670}" sibTransId="{55088167-1E9A-4935-9158-2ACC61AD4F78}"/>
    <dgm:cxn modelId="{D2A6A42E-50F5-4022-BA9A-B98F8F41D005}" type="presOf" srcId="{13B5DB78-AA95-435B-BEFB-0E18646868ED}" destId="{CEEBAA40-5BBC-4EDA-8B1C-471D43D8A9AE}" srcOrd="0" destOrd="0" presId="urn:microsoft.com/office/officeart/2005/8/layout/default#2"/>
    <dgm:cxn modelId="{6EE6FC70-647C-4615-B4C5-A34FA98577E9}" type="presOf" srcId="{908CA564-69AB-48E7-9C8C-31C6B861BEE6}" destId="{1CD75288-84BD-471A-87C7-BD6EA95271F1}" srcOrd="0" destOrd="0" presId="urn:microsoft.com/office/officeart/2005/8/layout/default#2"/>
    <dgm:cxn modelId="{E4B19B43-E560-4AC9-BD4F-CFBD3649D5F6}" type="presParOf" srcId="{CEEBAA40-5BBC-4EDA-8B1C-471D43D8A9AE}" destId="{4DEC992F-B435-4350-B69B-2EB2D97BE814}" srcOrd="0" destOrd="0" presId="urn:microsoft.com/office/officeart/2005/8/layout/default#2"/>
    <dgm:cxn modelId="{AF8728A6-6421-4605-8C1C-C61AF9319609}" type="presParOf" srcId="{CEEBAA40-5BBC-4EDA-8B1C-471D43D8A9AE}" destId="{FD46C117-AC57-4882-BAD1-EBEC5268A46D}" srcOrd="1" destOrd="0" presId="urn:microsoft.com/office/officeart/2005/8/layout/default#2"/>
    <dgm:cxn modelId="{76FAE53A-2B6D-4A47-A591-1664D30D606C}" type="presParOf" srcId="{CEEBAA40-5BBC-4EDA-8B1C-471D43D8A9AE}" destId="{27F9ABC0-AE14-4B2F-89B9-6E851612BD0D}" srcOrd="2" destOrd="0" presId="urn:microsoft.com/office/officeart/2005/8/layout/default#2"/>
    <dgm:cxn modelId="{66ED120C-5489-4548-8722-EB9D13827705}" type="presParOf" srcId="{CEEBAA40-5BBC-4EDA-8B1C-471D43D8A9AE}" destId="{45527848-B79A-4F59-856E-0705475CD161}" srcOrd="3" destOrd="0" presId="urn:microsoft.com/office/officeart/2005/8/layout/default#2"/>
    <dgm:cxn modelId="{BBB07788-F03C-4DAB-B107-8CCDA9A0BD7D}" type="presParOf" srcId="{CEEBAA40-5BBC-4EDA-8B1C-471D43D8A9AE}" destId="{85E488B6-EECC-4F45-9AF1-92D387328800}" srcOrd="4" destOrd="0" presId="urn:microsoft.com/office/officeart/2005/8/layout/default#2"/>
    <dgm:cxn modelId="{17B0192A-E8A8-4333-AC68-79BE17815C42}" type="presParOf" srcId="{CEEBAA40-5BBC-4EDA-8B1C-471D43D8A9AE}" destId="{28154D1E-0726-46CF-B4EB-C07CA0E6B692}" srcOrd="5" destOrd="0" presId="urn:microsoft.com/office/officeart/2005/8/layout/default#2"/>
    <dgm:cxn modelId="{E4CD5B2C-1E64-4A96-8047-7B34AF16F736}" type="presParOf" srcId="{CEEBAA40-5BBC-4EDA-8B1C-471D43D8A9AE}" destId="{1CD75288-84BD-471A-87C7-BD6EA95271F1}" srcOrd="6" destOrd="0" presId="urn:microsoft.com/office/officeart/2005/8/layout/default#2"/>
    <dgm:cxn modelId="{307B8551-2530-442C-859C-28C511655E87}" type="presParOf" srcId="{CEEBAA40-5BBC-4EDA-8B1C-471D43D8A9AE}" destId="{215A73AF-D067-4725-8B73-C6B6AC9E9DFA}" srcOrd="7" destOrd="0" presId="urn:microsoft.com/office/officeart/2005/8/layout/default#2"/>
    <dgm:cxn modelId="{D1123FEE-36BA-4D8C-BB91-87EC4DE9BB77}" type="presParOf" srcId="{CEEBAA40-5BBC-4EDA-8B1C-471D43D8A9AE}" destId="{D2C4185E-5EE3-4297-AB0C-D8824D0BF49C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18DC2-2F71-47CB-A0B1-48C60800A15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BDDC5EE-7CA7-48CA-B52D-A557D53E53D0}">
      <dgm:prSet phldrT="[Текст]"/>
      <dgm:spPr/>
      <dgm:t>
        <a:bodyPr/>
        <a:lstStyle/>
        <a:p>
          <a:r>
            <a:rPr lang="ru-RU" dirty="0" smtClean="0"/>
            <a:t>Проектирование (изыскания)</a:t>
          </a:r>
          <a:endParaRPr lang="ru-RU" dirty="0"/>
        </a:p>
      </dgm:t>
    </dgm:pt>
    <dgm:pt modelId="{B21F594D-F759-4A2F-ABB2-D208EFE0F232}" type="parTrans" cxnId="{BE9E2BCE-7196-42C1-9867-44FBE3D01F70}">
      <dgm:prSet/>
      <dgm:spPr/>
      <dgm:t>
        <a:bodyPr/>
        <a:lstStyle/>
        <a:p>
          <a:endParaRPr lang="ru-RU"/>
        </a:p>
      </dgm:t>
    </dgm:pt>
    <dgm:pt modelId="{055BE147-EEBF-4136-B211-017C7C554536}" type="sibTrans" cxnId="{BE9E2BCE-7196-42C1-9867-44FBE3D01F70}">
      <dgm:prSet/>
      <dgm:spPr/>
      <dgm:t>
        <a:bodyPr/>
        <a:lstStyle/>
        <a:p>
          <a:endParaRPr lang="ru-RU"/>
        </a:p>
      </dgm:t>
    </dgm:pt>
    <dgm:pt modelId="{03AFE2AF-EEDD-42F1-B2EE-CC1991BD7A9E}">
      <dgm:prSet phldrT="[Текст]"/>
      <dgm:spPr/>
      <dgm:t>
        <a:bodyPr/>
        <a:lstStyle/>
        <a:p>
          <a:r>
            <a:rPr lang="ru-RU" dirty="0" smtClean="0"/>
            <a:t>Производство</a:t>
          </a:r>
          <a:endParaRPr lang="ru-RU" dirty="0"/>
        </a:p>
      </dgm:t>
    </dgm:pt>
    <dgm:pt modelId="{BFAB3A44-D36A-4892-A939-C61066E21F1F}" type="parTrans" cxnId="{367150BD-A34F-412B-B1D1-2508D1172384}">
      <dgm:prSet/>
      <dgm:spPr/>
      <dgm:t>
        <a:bodyPr/>
        <a:lstStyle/>
        <a:p>
          <a:endParaRPr lang="ru-RU"/>
        </a:p>
      </dgm:t>
    </dgm:pt>
    <dgm:pt modelId="{8A949A31-B5A7-4602-ADB4-01B66E64C50F}" type="sibTrans" cxnId="{367150BD-A34F-412B-B1D1-2508D1172384}">
      <dgm:prSet/>
      <dgm:spPr/>
      <dgm:t>
        <a:bodyPr/>
        <a:lstStyle/>
        <a:p>
          <a:endParaRPr lang="ru-RU"/>
        </a:p>
      </dgm:t>
    </dgm:pt>
    <dgm:pt modelId="{54051CAE-592C-43AA-8523-23885FA7E8C0}">
      <dgm:prSet phldrT="[Текст]"/>
      <dgm:spPr/>
      <dgm:t>
        <a:bodyPr/>
        <a:lstStyle/>
        <a:p>
          <a:r>
            <a:rPr lang="ru-RU" dirty="0" smtClean="0"/>
            <a:t>Монтаж и наладка</a:t>
          </a:r>
          <a:endParaRPr lang="ru-RU" dirty="0"/>
        </a:p>
      </dgm:t>
    </dgm:pt>
    <dgm:pt modelId="{B8E4FDEC-127E-4BD3-B852-7FEE4CD27578}" type="parTrans" cxnId="{79DED7E3-8A1F-4826-BD37-D05DDA748B72}">
      <dgm:prSet/>
      <dgm:spPr/>
      <dgm:t>
        <a:bodyPr/>
        <a:lstStyle/>
        <a:p>
          <a:endParaRPr lang="ru-RU"/>
        </a:p>
      </dgm:t>
    </dgm:pt>
    <dgm:pt modelId="{3AF1E23F-D70C-44F9-88E7-6B4C85AB2E68}" type="sibTrans" cxnId="{79DED7E3-8A1F-4826-BD37-D05DDA748B72}">
      <dgm:prSet/>
      <dgm:spPr/>
      <dgm:t>
        <a:bodyPr/>
        <a:lstStyle/>
        <a:p>
          <a:endParaRPr lang="ru-RU"/>
        </a:p>
      </dgm:t>
    </dgm:pt>
    <dgm:pt modelId="{6891FC24-BFFC-47D7-9FD5-6EF84DCEB0E2}">
      <dgm:prSet phldrT="[Текст]"/>
      <dgm:spPr/>
      <dgm:t>
        <a:bodyPr/>
        <a:lstStyle/>
        <a:p>
          <a:r>
            <a:rPr lang="ru-RU" dirty="0" smtClean="0"/>
            <a:t>Эксплуатация</a:t>
          </a:r>
        </a:p>
      </dgm:t>
    </dgm:pt>
    <dgm:pt modelId="{CFE7CE69-F907-44CA-B13D-7B407E843D8C}" type="parTrans" cxnId="{298CA214-8C49-41CB-9C4D-F5D06AA4C478}">
      <dgm:prSet/>
      <dgm:spPr/>
      <dgm:t>
        <a:bodyPr/>
        <a:lstStyle/>
        <a:p>
          <a:endParaRPr lang="ru-RU"/>
        </a:p>
      </dgm:t>
    </dgm:pt>
    <dgm:pt modelId="{2E80E2B9-AB68-4E5C-8112-B1E953FC1E1A}" type="sibTrans" cxnId="{298CA214-8C49-41CB-9C4D-F5D06AA4C478}">
      <dgm:prSet/>
      <dgm:spPr/>
      <dgm:t>
        <a:bodyPr/>
        <a:lstStyle/>
        <a:p>
          <a:endParaRPr lang="ru-RU"/>
        </a:p>
      </dgm:t>
    </dgm:pt>
    <dgm:pt modelId="{FE94A141-2AE5-4D04-8A2F-023F3C95D37B}">
      <dgm:prSet phldrT="[Текст]"/>
      <dgm:spPr/>
      <dgm:t>
        <a:bodyPr/>
        <a:lstStyle/>
        <a:p>
          <a:r>
            <a:rPr lang="ru-RU" dirty="0" smtClean="0"/>
            <a:t>Хранение</a:t>
          </a:r>
        </a:p>
      </dgm:t>
    </dgm:pt>
    <dgm:pt modelId="{BD5BEA97-EFE1-453A-BED0-4CEC42C74177}" type="parTrans" cxnId="{C3FFBCAB-2906-43F9-97C9-F43CA9126BC0}">
      <dgm:prSet/>
      <dgm:spPr/>
      <dgm:t>
        <a:bodyPr/>
        <a:lstStyle/>
        <a:p>
          <a:endParaRPr lang="ru-RU"/>
        </a:p>
      </dgm:t>
    </dgm:pt>
    <dgm:pt modelId="{6238BE3B-EE81-401E-A2EB-F7B389333C5E}" type="sibTrans" cxnId="{C3FFBCAB-2906-43F9-97C9-F43CA9126BC0}">
      <dgm:prSet/>
      <dgm:spPr/>
      <dgm:t>
        <a:bodyPr/>
        <a:lstStyle/>
        <a:p>
          <a:endParaRPr lang="ru-RU"/>
        </a:p>
      </dgm:t>
    </dgm:pt>
    <dgm:pt modelId="{21D0EB3B-62FE-4926-A4FC-8DF15B20C382}">
      <dgm:prSet phldrT="[Текст]"/>
      <dgm:spPr/>
      <dgm:t>
        <a:bodyPr/>
        <a:lstStyle/>
        <a:p>
          <a:r>
            <a:rPr lang="ru-RU" dirty="0" smtClean="0"/>
            <a:t>Строительство</a:t>
          </a:r>
          <a:endParaRPr lang="ru-RU" dirty="0"/>
        </a:p>
      </dgm:t>
    </dgm:pt>
    <dgm:pt modelId="{48DAD270-5826-458F-94CD-ABB453DC9E76}" type="parTrans" cxnId="{152C2168-7F03-4903-AD9A-3C967ECDF354}">
      <dgm:prSet/>
      <dgm:spPr/>
      <dgm:t>
        <a:bodyPr/>
        <a:lstStyle/>
        <a:p>
          <a:endParaRPr lang="ru-RU"/>
        </a:p>
      </dgm:t>
    </dgm:pt>
    <dgm:pt modelId="{E445F5D1-1D34-44B6-A33D-1A3694717721}" type="sibTrans" cxnId="{152C2168-7F03-4903-AD9A-3C967ECDF354}">
      <dgm:prSet/>
      <dgm:spPr/>
      <dgm:t>
        <a:bodyPr/>
        <a:lstStyle/>
        <a:p>
          <a:endParaRPr lang="ru-RU"/>
        </a:p>
      </dgm:t>
    </dgm:pt>
    <dgm:pt modelId="{1BF0747B-8087-4B5B-A6BE-5B22D9AF23B3}">
      <dgm:prSet phldrT="[Текст]"/>
      <dgm:spPr/>
      <dgm:t>
        <a:bodyPr/>
        <a:lstStyle/>
        <a:p>
          <a:r>
            <a:rPr lang="ru-RU" dirty="0" smtClean="0"/>
            <a:t>Перевозка</a:t>
          </a:r>
        </a:p>
      </dgm:t>
    </dgm:pt>
    <dgm:pt modelId="{29CCF2A5-0688-495D-9635-FCFEB8277DD3}" type="parTrans" cxnId="{EAAA31F3-4809-4540-B15B-40D8AA16F1FF}">
      <dgm:prSet/>
      <dgm:spPr/>
      <dgm:t>
        <a:bodyPr/>
        <a:lstStyle/>
        <a:p>
          <a:endParaRPr lang="ru-RU"/>
        </a:p>
      </dgm:t>
    </dgm:pt>
    <dgm:pt modelId="{0BA65F3E-1B2E-42D2-96ED-22C5A428FF4C}" type="sibTrans" cxnId="{EAAA31F3-4809-4540-B15B-40D8AA16F1FF}">
      <dgm:prSet/>
      <dgm:spPr/>
      <dgm:t>
        <a:bodyPr/>
        <a:lstStyle/>
        <a:p>
          <a:endParaRPr lang="ru-RU"/>
        </a:p>
      </dgm:t>
    </dgm:pt>
    <dgm:pt modelId="{DA4029B0-613E-442B-919F-6F5780971AA2}">
      <dgm:prSet phldrT="[Текст]"/>
      <dgm:spPr/>
      <dgm:t>
        <a:bodyPr/>
        <a:lstStyle/>
        <a:p>
          <a:r>
            <a:rPr lang="ru-RU" dirty="0" smtClean="0"/>
            <a:t>Реализация</a:t>
          </a:r>
        </a:p>
      </dgm:t>
    </dgm:pt>
    <dgm:pt modelId="{0674DE79-680E-4DF0-B58B-5AAFDDAC9BCD}" type="parTrans" cxnId="{F591EE82-91FE-437D-9108-7125DDD41145}">
      <dgm:prSet/>
      <dgm:spPr/>
      <dgm:t>
        <a:bodyPr/>
        <a:lstStyle/>
        <a:p>
          <a:endParaRPr lang="ru-RU"/>
        </a:p>
      </dgm:t>
    </dgm:pt>
    <dgm:pt modelId="{D9FCF661-4617-4B1C-A14C-D277514AE6C9}" type="sibTrans" cxnId="{F591EE82-91FE-437D-9108-7125DDD41145}">
      <dgm:prSet/>
      <dgm:spPr/>
      <dgm:t>
        <a:bodyPr/>
        <a:lstStyle/>
        <a:p>
          <a:endParaRPr lang="ru-RU"/>
        </a:p>
      </dgm:t>
    </dgm:pt>
    <dgm:pt modelId="{26C23819-F281-4AB1-850A-E4EB3C235588}">
      <dgm:prSet phldrT="[Текст]"/>
      <dgm:spPr/>
      <dgm:t>
        <a:bodyPr/>
        <a:lstStyle/>
        <a:p>
          <a:r>
            <a:rPr lang="ru-RU" dirty="0" smtClean="0"/>
            <a:t>Утилизация</a:t>
          </a:r>
        </a:p>
      </dgm:t>
    </dgm:pt>
    <dgm:pt modelId="{B189398C-119D-473A-A960-6EAC54C3C888}" type="parTrans" cxnId="{0174695B-243E-45B1-8159-E2CA2896036A}">
      <dgm:prSet/>
      <dgm:spPr/>
      <dgm:t>
        <a:bodyPr/>
        <a:lstStyle/>
        <a:p>
          <a:endParaRPr lang="ru-RU"/>
        </a:p>
      </dgm:t>
    </dgm:pt>
    <dgm:pt modelId="{9E56F4A3-8D8A-4233-9884-075664791259}" type="sibTrans" cxnId="{0174695B-243E-45B1-8159-E2CA2896036A}">
      <dgm:prSet/>
      <dgm:spPr/>
      <dgm:t>
        <a:bodyPr/>
        <a:lstStyle/>
        <a:p>
          <a:endParaRPr lang="ru-RU"/>
        </a:p>
      </dgm:t>
    </dgm:pt>
    <dgm:pt modelId="{FC6194F6-6BA8-4084-89CA-33E8F83DCB6B}" type="pres">
      <dgm:prSet presAssocID="{27B18DC2-2F71-47CB-A0B1-48C60800A1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F762D-DFFA-4970-A58B-225DEE20B4A4}" type="pres">
      <dgm:prSet presAssocID="{1BDDC5EE-7CA7-48CA-B52D-A557D53E53D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B292C-8E23-4CF1-9055-9F21265DBB62}" type="pres">
      <dgm:prSet presAssocID="{055BE147-EEBF-4136-B211-017C7C554536}" presName="spacer" presStyleCnt="0"/>
      <dgm:spPr/>
    </dgm:pt>
    <dgm:pt modelId="{3950875D-43C1-4150-901C-F86A274489CF}" type="pres">
      <dgm:prSet presAssocID="{03AFE2AF-EEDD-42F1-B2EE-CC1991BD7A9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245C-5EC2-43C3-B79B-6D05987BA469}" type="pres">
      <dgm:prSet presAssocID="{8A949A31-B5A7-4602-ADB4-01B66E64C50F}" presName="spacer" presStyleCnt="0"/>
      <dgm:spPr/>
    </dgm:pt>
    <dgm:pt modelId="{D5652888-72E8-4453-AAF5-ED68FDFC28DE}" type="pres">
      <dgm:prSet presAssocID="{21D0EB3B-62FE-4926-A4FC-8DF15B20C38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17897-2F32-4F0D-8F3B-046864D1824D}" type="pres">
      <dgm:prSet presAssocID="{E445F5D1-1D34-44B6-A33D-1A3694717721}" presName="spacer" presStyleCnt="0"/>
      <dgm:spPr/>
    </dgm:pt>
    <dgm:pt modelId="{78F8842B-52C7-493E-B1C0-5F9E14AB5571}" type="pres">
      <dgm:prSet presAssocID="{54051CAE-592C-43AA-8523-23885FA7E8C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B6967-DA0D-4B82-AC95-251C5F01274D}" type="pres">
      <dgm:prSet presAssocID="{3AF1E23F-D70C-44F9-88E7-6B4C85AB2E68}" presName="spacer" presStyleCnt="0"/>
      <dgm:spPr/>
    </dgm:pt>
    <dgm:pt modelId="{4F103171-89DA-45FD-8A73-F5B59EAC57F8}" type="pres">
      <dgm:prSet presAssocID="{6891FC24-BFFC-47D7-9FD5-6EF84DCEB0E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6B5D-42C8-41D4-B28E-ACC765E557E7}" type="pres">
      <dgm:prSet presAssocID="{2E80E2B9-AB68-4E5C-8112-B1E953FC1E1A}" presName="spacer" presStyleCnt="0"/>
      <dgm:spPr/>
    </dgm:pt>
    <dgm:pt modelId="{45ED45CE-EBDB-4A02-A7DA-34670C744FF3}" type="pres">
      <dgm:prSet presAssocID="{FE94A141-2AE5-4D04-8A2F-023F3C95D37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D789C-05C7-419B-A64D-82C86077F538}" type="pres">
      <dgm:prSet presAssocID="{6238BE3B-EE81-401E-A2EB-F7B389333C5E}" presName="spacer" presStyleCnt="0"/>
      <dgm:spPr/>
    </dgm:pt>
    <dgm:pt modelId="{446A2BF0-9CDC-4B6A-AE85-D8FE1BF2EB37}" type="pres">
      <dgm:prSet presAssocID="{1BF0747B-8087-4B5B-A6BE-5B22D9AF23B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9A5DE-32BE-4E0D-91F9-8C0999D11911}" type="pres">
      <dgm:prSet presAssocID="{0BA65F3E-1B2E-42D2-96ED-22C5A428FF4C}" presName="spacer" presStyleCnt="0"/>
      <dgm:spPr/>
    </dgm:pt>
    <dgm:pt modelId="{0BAC3E10-8DAA-41EE-9331-C0C5B1F236E4}" type="pres">
      <dgm:prSet presAssocID="{DA4029B0-613E-442B-919F-6F5780971AA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136A0-AF19-486F-BD44-219D38CF1FE4}" type="pres">
      <dgm:prSet presAssocID="{D9FCF661-4617-4B1C-A14C-D277514AE6C9}" presName="spacer" presStyleCnt="0"/>
      <dgm:spPr/>
    </dgm:pt>
    <dgm:pt modelId="{1EB497C6-D3D9-40BB-AEFE-60A700312409}" type="pres">
      <dgm:prSet presAssocID="{26C23819-F281-4AB1-850A-E4EB3C23558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77586-649B-40A6-94DB-D8F4493C9E81}" type="presOf" srcId="{1BF0747B-8087-4B5B-A6BE-5B22D9AF23B3}" destId="{446A2BF0-9CDC-4B6A-AE85-D8FE1BF2EB37}" srcOrd="0" destOrd="0" presId="urn:microsoft.com/office/officeart/2005/8/layout/vList2"/>
    <dgm:cxn modelId="{BE9E2BCE-7196-42C1-9867-44FBE3D01F70}" srcId="{27B18DC2-2F71-47CB-A0B1-48C60800A152}" destId="{1BDDC5EE-7CA7-48CA-B52D-A557D53E53D0}" srcOrd="0" destOrd="0" parTransId="{B21F594D-F759-4A2F-ABB2-D208EFE0F232}" sibTransId="{055BE147-EEBF-4136-B211-017C7C554536}"/>
    <dgm:cxn modelId="{BEC1BF42-17BA-42CC-9DA9-D0BEA42EBC97}" type="presOf" srcId="{DA4029B0-613E-442B-919F-6F5780971AA2}" destId="{0BAC3E10-8DAA-41EE-9331-C0C5B1F236E4}" srcOrd="0" destOrd="0" presId="urn:microsoft.com/office/officeart/2005/8/layout/vList2"/>
    <dgm:cxn modelId="{C3FFBCAB-2906-43F9-97C9-F43CA9126BC0}" srcId="{27B18DC2-2F71-47CB-A0B1-48C60800A152}" destId="{FE94A141-2AE5-4D04-8A2F-023F3C95D37B}" srcOrd="5" destOrd="0" parTransId="{BD5BEA97-EFE1-453A-BED0-4CEC42C74177}" sibTransId="{6238BE3B-EE81-401E-A2EB-F7B389333C5E}"/>
    <dgm:cxn modelId="{152C2168-7F03-4903-AD9A-3C967ECDF354}" srcId="{27B18DC2-2F71-47CB-A0B1-48C60800A152}" destId="{21D0EB3B-62FE-4926-A4FC-8DF15B20C382}" srcOrd="2" destOrd="0" parTransId="{48DAD270-5826-458F-94CD-ABB453DC9E76}" sibTransId="{E445F5D1-1D34-44B6-A33D-1A3694717721}"/>
    <dgm:cxn modelId="{0174695B-243E-45B1-8159-E2CA2896036A}" srcId="{27B18DC2-2F71-47CB-A0B1-48C60800A152}" destId="{26C23819-F281-4AB1-850A-E4EB3C235588}" srcOrd="8" destOrd="0" parTransId="{B189398C-119D-473A-A960-6EAC54C3C888}" sibTransId="{9E56F4A3-8D8A-4233-9884-075664791259}"/>
    <dgm:cxn modelId="{000EB7B4-1B5D-4EB4-9CEB-77837DECCC97}" type="presOf" srcId="{1BDDC5EE-7CA7-48CA-B52D-A557D53E53D0}" destId="{0FBF762D-DFFA-4970-A58B-225DEE20B4A4}" srcOrd="0" destOrd="0" presId="urn:microsoft.com/office/officeart/2005/8/layout/vList2"/>
    <dgm:cxn modelId="{020B4E96-D213-4728-BD1B-50AF137B2374}" type="presOf" srcId="{27B18DC2-2F71-47CB-A0B1-48C60800A152}" destId="{FC6194F6-6BA8-4084-89CA-33E8F83DCB6B}" srcOrd="0" destOrd="0" presId="urn:microsoft.com/office/officeart/2005/8/layout/vList2"/>
    <dgm:cxn modelId="{298CA214-8C49-41CB-9C4D-F5D06AA4C478}" srcId="{27B18DC2-2F71-47CB-A0B1-48C60800A152}" destId="{6891FC24-BFFC-47D7-9FD5-6EF84DCEB0E2}" srcOrd="4" destOrd="0" parTransId="{CFE7CE69-F907-44CA-B13D-7B407E843D8C}" sibTransId="{2E80E2B9-AB68-4E5C-8112-B1E953FC1E1A}"/>
    <dgm:cxn modelId="{F591EE82-91FE-437D-9108-7125DDD41145}" srcId="{27B18DC2-2F71-47CB-A0B1-48C60800A152}" destId="{DA4029B0-613E-442B-919F-6F5780971AA2}" srcOrd="7" destOrd="0" parTransId="{0674DE79-680E-4DF0-B58B-5AAFDDAC9BCD}" sibTransId="{D9FCF661-4617-4B1C-A14C-D277514AE6C9}"/>
    <dgm:cxn modelId="{49103FBE-2595-4F95-885D-321E29538249}" type="presOf" srcId="{21D0EB3B-62FE-4926-A4FC-8DF15B20C382}" destId="{D5652888-72E8-4453-AAF5-ED68FDFC28DE}" srcOrd="0" destOrd="0" presId="urn:microsoft.com/office/officeart/2005/8/layout/vList2"/>
    <dgm:cxn modelId="{E3D6C5A7-1446-4A0E-8F7F-0588F8C2D45E}" type="presOf" srcId="{54051CAE-592C-43AA-8523-23885FA7E8C0}" destId="{78F8842B-52C7-493E-B1C0-5F9E14AB5571}" srcOrd="0" destOrd="0" presId="urn:microsoft.com/office/officeart/2005/8/layout/vList2"/>
    <dgm:cxn modelId="{79DED7E3-8A1F-4826-BD37-D05DDA748B72}" srcId="{27B18DC2-2F71-47CB-A0B1-48C60800A152}" destId="{54051CAE-592C-43AA-8523-23885FA7E8C0}" srcOrd="3" destOrd="0" parTransId="{B8E4FDEC-127E-4BD3-B852-7FEE4CD27578}" sibTransId="{3AF1E23F-D70C-44F9-88E7-6B4C85AB2E68}"/>
    <dgm:cxn modelId="{ECF83AE6-D66B-4B82-9345-A74A683E4F37}" type="presOf" srcId="{FE94A141-2AE5-4D04-8A2F-023F3C95D37B}" destId="{45ED45CE-EBDB-4A02-A7DA-34670C744FF3}" srcOrd="0" destOrd="0" presId="urn:microsoft.com/office/officeart/2005/8/layout/vList2"/>
    <dgm:cxn modelId="{367150BD-A34F-412B-B1D1-2508D1172384}" srcId="{27B18DC2-2F71-47CB-A0B1-48C60800A152}" destId="{03AFE2AF-EEDD-42F1-B2EE-CC1991BD7A9E}" srcOrd="1" destOrd="0" parTransId="{BFAB3A44-D36A-4892-A939-C61066E21F1F}" sibTransId="{8A949A31-B5A7-4602-ADB4-01B66E64C50F}"/>
    <dgm:cxn modelId="{A2B71319-02FB-41D4-A276-FB7896055176}" type="presOf" srcId="{26C23819-F281-4AB1-850A-E4EB3C235588}" destId="{1EB497C6-D3D9-40BB-AEFE-60A700312409}" srcOrd="0" destOrd="0" presId="urn:microsoft.com/office/officeart/2005/8/layout/vList2"/>
    <dgm:cxn modelId="{EAAA31F3-4809-4540-B15B-40D8AA16F1FF}" srcId="{27B18DC2-2F71-47CB-A0B1-48C60800A152}" destId="{1BF0747B-8087-4B5B-A6BE-5B22D9AF23B3}" srcOrd="6" destOrd="0" parTransId="{29CCF2A5-0688-495D-9635-FCFEB8277DD3}" sibTransId="{0BA65F3E-1B2E-42D2-96ED-22C5A428FF4C}"/>
    <dgm:cxn modelId="{29897F99-B787-4C19-B2E0-ED121784BD11}" type="presOf" srcId="{6891FC24-BFFC-47D7-9FD5-6EF84DCEB0E2}" destId="{4F103171-89DA-45FD-8A73-F5B59EAC57F8}" srcOrd="0" destOrd="0" presId="urn:microsoft.com/office/officeart/2005/8/layout/vList2"/>
    <dgm:cxn modelId="{D594A20B-DF7C-4223-9F15-CD93AC3D64B2}" type="presOf" srcId="{03AFE2AF-EEDD-42F1-B2EE-CC1991BD7A9E}" destId="{3950875D-43C1-4150-901C-F86A274489CF}" srcOrd="0" destOrd="0" presId="urn:microsoft.com/office/officeart/2005/8/layout/vList2"/>
    <dgm:cxn modelId="{3E45B9C2-38B4-4057-B5E5-8B7F5FEA2C32}" type="presParOf" srcId="{FC6194F6-6BA8-4084-89CA-33E8F83DCB6B}" destId="{0FBF762D-DFFA-4970-A58B-225DEE20B4A4}" srcOrd="0" destOrd="0" presId="urn:microsoft.com/office/officeart/2005/8/layout/vList2"/>
    <dgm:cxn modelId="{95ED040D-D73D-4B4B-B493-4A4535BB93C7}" type="presParOf" srcId="{FC6194F6-6BA8-4084-89CA-33E8F83DCB6B}" destId="{805B292C-8E23-4CF1-9055-9F21265DBB62}" srcOrd="1" destOrd="0" presId="urn:microsoft.com/office/officeart/2005/8/layout/vList2"/>
    <dgm:cxn modelId="{B68280C5-4629-46A4-B62B-1F01CD386E75}" type="presParOf" srcId="{FC6194F6-6BA8-4084-89CA-33E8F83DCB6B}" destId="{3950875D-43C1-4150-901C-F86A274489CF}" srcOrd="2" destOrd="0" presId="urn:microsoft.com/office/officeart/2005/8/layout/vList2"/>
    <dgm:cxn modelId="{B885A7E4-A481-4D07-A55E-CBAE0E3A5A1E}" type="presParOf" srcId="{FC6194F6-6BA8-4084-89CA-33E8F83DCB6B}" destId="{DBE9245C-5EC2-43C3-B79B-6D05987BA469}" srcOrd="3" destOrd="0" presId="urn:microsoft.com/office/officeart/2005/8/layout/vList2"/>
    <dgm:cxn modelId="{4080753C-19EA-481B-B39A-9543363C8DE7}" type="presParOf" srcId="{FC6194F6-6BA8-4084-89CA-33E8F83DCB6B}" destId="{D5652888-72E8-4453-AAF5-ED68FDFC28DE}" srcOrd="4" destOrd="0" presId="urn:microsoft.com/office/officeart/2005/8/layout/vList2"/>
    <dgm:cxn modelId="{BF20FD81-37D9-4E9B-B6DF-98EA35059112}" type="presParOf" srcId="{FC6194F6-6BA8-4084-89CA-33E8F83DCB6B}" destId="{2EA17897-2F32-4F0D-8F3B-046864D1824D}" srcOrd="5" destOrd="0" presId="urn:microsoft.com/office/officeart/2005/8/layout/vList2"/>
    <dgm:cxn modelId="{11337915-0DBC-474B-BC8D-5C0C4A2325B3}" type="presParOf" srcId="{FC6194F6-6BA8-4084-89CA-33E8F83DCB6B}" destId="{78F8842B-52C7-493E-B1C0-5F9E14AB5571}" srcOrd="6" destOrd="0" presId="urn:microsoft.com/office/officeart/2005/8/layout/vList2"/>
    <dgm:cxn modelId="{404F4513-74C1-40E8-B2E3-86EF5F9768EA}" type="presParOf" srcId="{FC6194F6-6BA8-4084-89CA-33E8F83DCB6B}" destId="{DF7B6967-DA0D-4B82-AC95-251C5F01274D}" srcOrd="7" destOrd="0" presId="urn:microsoft.com/office/officeart/2005/8/layout/vList2"/>
    <dgm:cxn modelId="{758845F7-BFB9-480E-A2BC-94A0B929EE73}" type="presParOf" srcId="{FC6194F6-6BA8-4084-89CA-33E8F83DCB6B}" destId="{4F103171-89DA-45FD-8A73-F5B59EAC57F8}" srcOrd="8" destOrd="0" presId="urn:microsoft.com/office/officeart/2005/8/layout/vList2"/>
    <dgm:cxn modelId="{E9F02447-1610-4C74-BA4D-26CDE761F088}" type="presParOf" srcId="{FC6194F6-6BA8-4084-89CA-33E8F83DCB6B}" destId="{C3326B5D-42C8-41D4-B28E-ACC765E557E7}" srcOrd="9" destOrd="0" presId="urn:microsoft.com/office/officeart/2005/8/layout/vList2"/>
    <dgm:cxn modelId="{E3BF3649-B3F2-427D-B09D-1B1D2BE41EA2}" type="presParOf" srcId="{FC6194F6-6BA8-4084-89CA-33E8F83DCB6B}" destId="{45ED45CE-EBDB-4A02-A7DA-34670C744FF3}" srcOrd="10" destOrd="0" presId="urn:microsoft.com/office/officeart/2005/8/layout/vList2"/>
    <dgm:cxn modelId="{4CAD0AC8-438F-4F3A-A2BA-2E517512A5BA}" type="presParOf" srcId="{FC6194F6-6BA8-4084-89CA-33E8F83DCB6B}" destId="{AE3D789C-05C7-419B-A64D-82C86077F538}" srcOrd="11" destOrd="0" presId="urn:microsoft.com/office/officeart/2005/8/layout/vList2"/>
    <dgm:cxn modelId="{F87E41A0-6179-4E8D-899E-00040724B54E}" type="presParOf" srcId="{FC6194F6-6BA8-4084-89CA-33E8F83DCB6B}" destId="{446A2BF0-9CDC-4B6A-AE85-D8FE1BF2EB37}" srcOrd="12" destOrd="0" presId="urn:microsoft.com/office/officeart/2005/8/layout/vList2"/>
    <dgm:cxn modelId="{08AA4EFB-74E3-466D-BD92-18046F330635}" type="presParOf" srcId="{FC6194F6-6BA8-4084-89CA-33E8F83DCB6B}" destId="{37F9A5DE-32BE-4E0D-91F9-8C0999D11911}" srcOrd="13" destOrd="0" presId="urn:microsoft.com/office/officeart/2005/8/layout/vList2"/>
    <dgm:cxn modelId="{FC573111-111D-4D83-BAA5-DE5D1172B809}" type="presParOf" srcId="{FC6194F6-6BA8-4084-89CA-33E8F83DCB6B}" destId="{0BAC3E10-8DAA-41EE-9331-C0C5B1F236E4}" srcOrd="14" destOrd="0" presId="urn:microsoft.com/office/officeart/2005/8/layout/vList2"/>
    <dgm:cxn modelId="{E3DCAF9F-AECD-4BBD-97A6-839DC5C211CD}" type="presParOf" srcId="{FC6194F6-6BA8-4084-89CA-33E8F83DCB6B}" destId="{DE0136A0-AF19-486F-BD44-219D38CF1FE4}" srcOrd="15" destOrd="0" presId="urn:microsoft.com/office/officeart/2005/8/layout/vList2"/>
    <dgm:cxn modelId="{580974D1-8B8B-407A-AFB8-0EF4E2FA49E9}" type="presParOf" srcId="{FC6194F6-6BA8-4084-89CA-33E8F83DCB6B}" destId="{1EB497C6-D3D9-40BB-AEFE-60A70031240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BAFD76-793A-41DE-B29D-BF84DBF04F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0B5ABAB-A1B7-431F-A825-1D26CD2EF80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Заявка на  </a:t>
          </a:r>
          <a:br>
            <a:rPr lang="ru-RU" sz="24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сертификацию в НСС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49606D1F-A60F-4485-AC09-2CBEE004592C}" type="parTrans" cxnId="{51479C77-0C73-4DFB-AF3F-F3CFF146CEF3}">
      <dgm:prSet/>
      <dgm:spPr/>
      <dgm:t>
        <a:bodyPr/>
        <a:lstStyle/>
        <a:p>
          <a:endParaRPr lang="ru-RU"/>
        </a:p>
      </dgm:t>
    </dgm:pt>
    <dgm:pt modelId="{7ADD63B2-CD8D-4789-A7B8-05F7FF17A71D}" type="sibTrans" cxnId="{51479C77-0C73-4DFB-AF3F-F3CFF146CEF3}">
      <dgm:prSet/>
      <dgm:spPr/>
      <dgm:t>
        <a:bodyPr/>
        <a:lstStyle/>
        <a:p>
          <a:endParaRPr lang="ru-RU"/>
        </a:p>
      </dgm:t>
    </dgm:pt>
    <dgm:pt modelId="{AA49843F-7AD8-4DB4-ABBC-64B2E603365E}">
      <dgm:prSet phldrT="[Текст]" custT="1"/>
      <dgm:spPr/>
      <dgm:t>
        <a:bodyPr vert="vert270"/>
        <a:lstStyle/>
        <a:p>
          <a:r>
            <a:rPr lang="ru-RU" sz="2000" smtClean="0">
              <a:solidFill>
                <a:schemeClr val="accent1">
                  <a:lumMod val="50000"/>
                </a:schemeClr>
              </a:solidFill>
            </a:rPr>
            <a:t>Решение о сертификации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3F2ADC5F-8933-450D-A872-77896D51B3B7}" type="parTrans" cxnId="{3CA0BD8E-0472-4530-B19D-C4548A4C5729}">
      <dgm:prSet/>
      <dgm:spPr/>
      <dgm:t>
        <a:bodyPr/>
        <a:lstStyle/>
        <a:p>
          <a:endParaRPr lang="ru-RU"/>
        </a:p>
      </dgm:t>
    </dgm:pt>
    <dgm:pt modelId="{A26215C0-E17A-46CD-B549-B8282BC6B708}" type="sibTrans" cxnId="{3CA0BD8E-0472-4530-B19D-C4548A4C5729}">
      <dgm:prSet/>
      <dgm:spPr/>
      <dgm:t>
        <a:bodyPr/>
        <a:lstStyle/>
        <a:p>
          <a:endParaRPr lang="ru-RU"/>
        </a:p>
      </dgm:t>
    </dgm:pt>
    <dgm:pt modelId="{48662AA2-EEB0-4996-AEB6-74ED64DDED91}">
      <dgm:prSet phldrT="[Текст]" custT="1"/>
      <dgm:spPr/>
      <dgm:t>
        <a:bodyPr vert="vert270"/>
        <a:lstStyle/>
        <a:p>
          <a:r>
            <a:rPr lang="ru-RU" sz="2800" smtClean="0">
              <a:solidFill>
                <a:schemeClr val="accent1">
                  <a:lumMod val="50000"/>
                </a:schemeClr>
              </a:solidFill>
            </a:rPr>
            <a:t>Запись в реестре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5DC9A2C8-4679-4BF8-B57A-C2DDADF089DC}" type="parTrans" cxnId="{0C39A43F-1517-4BA6-9845-4D723B0380BA}">
      <dgm:prSet/>
      <dgm:spPr/>
      <dgm:t>
        <a:bodyPr/>
        <a:lstStyle/>
        <a:p>
          <a:endParaRPr lang="ru-RU"/>
        </a:p>
      </dgm:t>
    </dgm:pt>
    <dgm:pt modelId="{1521C412-E86B-49B8-BF2D-3EA4FF7DA2EB}" type="sibTrans" cxnId="{0C39A43F-1517-4BA6-9845-4D723B0380BA}">
      <dgm:prSet/>
      <dgm:spPr/>
      <dgm:t>
        <a:bodyPr/>
        <a:lstStyle/>
        <a:p>
          <a:endParaRPr lang="ru-RU"/>
        </a:p>
      </dgm:t>
    </dgm:pt>
    <dgm:pt modelId="{30B9AC3B-0581-4861-9B0F-91EF7F6867BB}">
      <dgm:prSet phldrT="[Текст]" custT="1"/>
      <dgm:spPr/>
      <dgm:t>
        <a:bodyPr/>
        <a:lstStyle/>
        <a:p>
          <a:r>
            <a:rPr lang="ru-RU" sz="2000" smtClean="0">
              <a:solidFill>
                <a:schemeClr val="accent1">
                  <a:lumMod val="50000"/>
                </a:schemeClr>
              </a:solidFill>
            </a:rPr>
            <a:t>Отбор образцов продукции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9FFEEEFF-F6AB-47A5-AA0D-54E9522F4C7F}" type="parTrans" cxnId="{E890344F-8181-4FE8-BB50-7B7DFD4E1F7F}">
      <dgm:prSet/>
      <dgm:spPr/>
      <dgm:t>
        <a:bodyPr/>
        <a:lstStyle/>
        <a:p>
          <a:endParaRPr lang="ru-RU"/>
        </a:p>
      </dgm:t>
    </dgm:pt>
    <dgm:pt modelId="{272D1877-313B-42F3-8EB2-92703F9B7D6B}" type="sibTrans" cxnId="{E890344F-8181-4FE8-BB50-7B7DFD4E1F7F}">
      <dgm:prSet/>
      <dgm:spPr/>
      <dgm:t>
        <a:bodyPr/>
        <a:lstStyle/>
        <a:p>
          <a:endParaRPr lang="ru-RU"/>
        </a:p>
      </dgm:t>
    </dgm:pt>
    <dgm:pt modelId="{82622A3E-09BA-4823-9E05-A6C962C196EE}">
      <dgm:prSet phldrT="[Текст]" custT="1"/>
      <dgm:spPr/>
      <dgm:t>
        <a:bodyPr vert="vert270"/>
        <a:lstStyle/>
        <a:p>
          <a:r>
            <a:rPr lang="ru-RU" sz="2000" smtClean="0">
              <a:solidFill>
                <a:schemeClr val="accent1">
                  <a:lumMod val="50000"/>
                </a:schemeClr>
              </a:solidFill>
            </a:rPr>
            <a:t>Решение по заявке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F9D829FF-F2B6-471F-BB28-93F514C74430}" type="parTrans" cxnId="{D7E34BD5-0525-4056-919F-4E07AD143827}">
      <dgm:prSet/>
      <dgm:spPr/>
      <dgm:t>
        <a:bodyPr/>
        <a:lstStyle/>
        <a:p>
          <a:endParaRPr lang="ru-RU"/>
        </a:p>
      </dgm:t>
    </dgm:pt>
    <dgm:pt modelId="{EA35563E-A4BD-4CCC-8EC6-F5251D406DBD}" type="sibTrans" cxnId="{D7E34BD5-0525-4056-919F-4E07AD143827}">
      <dgm:prSet/>
      <dgm:spPr/>
      <dgm:t>
        <a:bodyPr/>
        <a:lstStyle/>
        <a:p>
          <a:endParaRPr lang="ru-RU"/>
        </a:p>
      </dgm:t>
    </dgm:pt>
    <dgm:pt modelId="{C88BB5E0-2976-4F94-8603-4A5747008BBD}">
      <dgm:prSet phldrT="[Текст]" custT="1"/>
      <dgm:spPr/>
      <dgm:t>
        <a:bodyPr vert="vert270"/>
        <a:lstStyle/>
        <a:p>
          <a:r>
            <a:rPr lang="ru-RU" sz="1600" smtClean="0">
              <a:solidFill>
                <a:schemeClr val="accent1">
                  <a:lumMod val="50000"/>
                </a:schemeClr>
              </a:solidFill>
            </a:rPr>
            <a:t>Испытания в назначенной аккредитованной лаборатории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8573931-F4F7-46C7-B220-4130685A2EB1}" type="parTrans" cxnId="{B7385221-F61E-474C-A4FD-AED020EFA704}">
      <dgm:prSet/>
      <dgm:spPr/>
      <dgm:t>
        <a:bodyPr/>
        <a:lstStyle/>
        <a:p>
          <a:endParaRPr lang="ru-RU"/>
        </a:p>
      </dgm:t>
    </dgm:pt>
    <dgm:pt modelId="{08DDCDF2-004C-435A-B883-D15E988E5A16}" type="sibTrans" cxnId="{B7385221-F61E-474C-A4FD-AED020EFA704}">
      <dgm:prSet/>
      <dgm:spPr/>
      <dgm:t>
        <a:bodyPr/>
        <a:lstStyle/>
        <a:p>
          <a:endParaRPr lang="ru-RU"/>
        </a:p>
      </dgm:t>
    </dgm:pt>
    <dgm:pt modelId="{05787276-66A2-47C3-A7B3-7A9A6D818DCB}">
      <dgm:prSet custT="1"/>
      <dgm:spPr/>
      <dgm:t>
        <a:bodyPr/>
        <a:lstStyle/>
        <a:p>
          <a:r>
            <a:rPr lang="ru-RU" sz="2000" smtClean="0">
              <a:solidFill>
                <a:schemeClr val="accent1">
                  <a:lumMod val="50000"/>
                </a:schemeClr>
              </a:solidFill>
            </a:rPr>
            <a:t>Сертификация СМК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53188489-AA24-4015-85CD-08E568C2EE5F}" type="parTrans" cxnId="{3EEF5B2F-7395-437F-9A73-D0D8A3FFEF24}">
      <dgm:prSet/>
      <dgm:spPr/>
      <dgm:t>
        <a:bodyPr/>
        <a:lstStyle/>
        <a:p>
          <a:endParaRPr lang="ru-RU"/>
        </a:p>
      </dgm:t>
    </dgm:pt>
    <dgm:pt modelId="{C1D03C90-69A3-41E7-811F-0AAB57FADBCD}" type="sibTrans" cxnId="{3EEF5B2F-7395-437F-9A73-D0D8A3FFEF24}">
      <dgm:prSet/>
      <dgm:spPr/>
      <dgm:t>
        <a:bodyPr/>
        <a:lstStyle/>
        <a:p>
          <a:endParaRPr lang="ru-RU"/>
        </a:p>
      </dgm:t>
    </dgm:pt>
    <dgm:pt modelId="{F6640A2D-137E-4A28-AD68-FBA39275DC31}">
      <dgm:prSet custT="1"/>
      <dgm:spPr/>
      <dgm:t>
        <a:bodyPr/>
        <a:lstStyle/>
        <a:p>
          <a:r>
            <a:rPr lang="ru-RU" sz="2000" smtClean="0">
              <a:solidFill>
                <a:schemeClr val="accent1">
                  <a:lumMod val="50000"/>
                </a:schemeClr>
              </a:solidFill>
            </a:rPr>
            <a:t>Анализ состояния производства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E999CAE2-928B-4100-A6BC-0EF14CD65077}" type="parTrans" cxnId="{2872BD7F-8D7D-445E-8A9D-B2515FCCA6F3}">
      <dgm:prSet/>
      <dgm:spPr/>
      <dgm:t>
        <a:bodyPr/>
        <a:lstStyle/>
        <a:p>
          <a:endParaRPr lang="ru-RU"/>
        </a:p>
      </dgm:t>
    </dgm:pt>
    <dgm:pt modelId="{19B5FB2A-1AD6-4696-AA62-5F7C3EF5CABD}" type="sibTrans" cxnId="{2872BD7F-8D7D-445E-8A9D-B2515FCCA6F3}">
      <dgm:prSet/>
      <dgm:spPr/>
      <dgm:t>
        <a:bodyPr/>
        <a:lstStyle/>
        <a:p>
          <a:endParaRPr lang="ru-RU"/>
        </a:p>
      </dgm:t>
    </dgm:pt>
    <dgm:pt modelId="{307F363C-250F-434D-BF2E-3E73EC3D976E}">
      <dgm:prSet phldrT="[Текст]" custT="1"/>
      <dgm:spPr/>
      <dgm:t>
        <a:bodyPr vert="horz" anchor="t"/>
        <a:lstStyle/>
        <a:p>
          <a:r>
            <a:rPr lang="ru-RU" sz="3200" smtClean="0">
              <a:solidFill>
                <a:schemeClr val="accent1">
                  <a:lumMod val="50000"/>
                </a:schemeClr>
              </a:solidFill>
            </a:rPr>
            <a:t>Знак НСС</a:t>
          </a:r>
          <a:endParaRPr lang="ru-RU" sz="3200" dirty="0">
            <a:solidFill>
              <a:schemeClr val="accent1">
                <a:lumMod val="50000"/>
              </a:schemeClr>
            </a:solidFill>
          </a:endParaRPr>
        </a:p>
      </dgm:t>
    </dgm:pt>
    <dgm:pt modelId="{A76BCE80-0C59-4E6D-AC55-BC22D96D14BC}" type="parTrans" cxnId="{BF1A7B70-7DF4-4626-A222-B20F25B5D11C}">
      <dgm:prSet/>
      <dgm:spPr/>
      <dgm:t>
        <a:bodyPr/>
        <a:lstStyle/>
        <a:p>
          <a:endParaRPr lang="ru-RU"/>
        </a:p>
      </dgm:t>
    </dgm:pt>
    <dgm:pt modelId="{8D0EDF22-82DD-4F94-99C7-1146948AC015}" type="sibTrans" cxnId="{BF1A7B70-7DF4-4626-A222-B20F25B5D11C}">
      <dgm:prSet/>
      <dgm:spPr/>
      <dgm:t>
        <a:bodyPr/>
        <a:lstStyle/>
        <a:p>
          <a:endParaRPr lang="ru-RU"/>
        </a:p>
      </dgm:t>
    </dgm:pt>
    <dgm:pt modelId="{4C64296A-1390-4B1C-A112-A14293B82D52}">
      <dgm:prSet phldrT="[Текст]" custT="1"/>
      <dgm:spPr/>
      <dgm:t>
        <a:bodyPr vert="horz" anchor="t"/>
        <a:lstStyle/>
        <a:p>
          <a:r>
            <a:rPr lang="en-US" sz="3200" smtClean="0">
              <a:solidFill>
                <a:schemeClr val="accent1">
                  <a:lumMod val="50000"/>
                </a:schemeClr>
              </a:solidFill>
            </a:rPr>
            <a:t>QR-</a:t>
          </a:r>
          <a:r>
            <a:rPr lang="ru-RU" sz="3200" smtClean="0">
              <a:solidFill>
                <a:schemeClr val="accent1">
                  <a:lumMod val="50000"/>
                </a:schemeClr>
              </a:solidFill>
            </a:rPr>
            <a:t>код</a:t>
          </a:r>
          <a:endParaRPr lang="ru-RU" sz="3200" dirty="0">
            <a:solidFill>
              <a:schemeClr val="accent1">
                <a:lumMod val="50000"/>
              </a:schemeClr>
            </a:solidFill>
          </a:endParaRPr>
        </a:p>
      </dgm:t>
    </dgm:pt>
    <dgm:pt modelId="{19BCA683-2666-4019-8DDA-D2909E431869}" type="parTrans" cxnId="{A42331D1-765F-45F0-B66A-06B423AFA084}">
      <dgm:prSet/>
      <dgm:spPr/>
      <dgm:t>
        <a:bodyPr/>
        <a:lstStyle/>
        <a:p>
          <a:endParaRPr lang="ru-RU"/>
        </a:p>
      </dgm:t>
    </dgm:pt>
    <dgm:pt modelId="{7B9584E4-DB9A-4094-A8C9-B1E7DDF88675}" type="sibTrans" cxnId="{A42331D1-765F-45F0-B66A-06B423AFA084}">
      <dgm:prSet/>
      <dgm:spPr/>
      <dgm:t>
        <a:bodyPr/>
        <a:lstStyle/>
        <a:p>
          <a:endParaRPr lang="ru-RU"/>
        </a:p>
      </dgm:t>
    </dgm:pt>
    <dgm:pt modelId="{29BE7E56-9210-4645-8BC2-1EABCF79246D}" type="pres">
      <dgm:prSet presAssocID="{E5BAFD76-793A-41DE-B29D-BF84DBF04F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A7FBBD-D445-4824-A366-33ABD36017D2}" type="pres">
      <dgm:prSet presAssocID="{90B5ABAB-A1B7-431F-A825-1D26CD2EF808}" presName="root1" presStyleCnt="0"/>
      <dgm:spPr/>
      <dgm:t>
        <a:bodyPr/>
        <a:lstStyle/>
        <a:p>
          <a:endParaRPr lang="ru-RU"/>
        </a:p>
      </dgm:t>
    </dgm:pt>
    <dgm:pt modelId="{F1FFEA76-E3C2-45BA-9B23-5704C3C092B6}" type="pres">
      <dgm:prSet presAssocID="{90B5ABAB-A1B7-431F-A825-1D26CD2EF80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1D1DEE-3FEF-4B79-8464-72F7B04BBD58}" type="pres">
      <dgm:prSet presAssocID="{90B5ABAB-A1B7-431F-A825-1D26CD2EF808}" presName="level2hierChild" presStyleCnt="0"/>
      <dgm:spPr/>
      <dgm:t>
        <a:bodyPr/>
        <a:lstStyle/>
        <a:p>
          <a:endParaRPr lang="ru-RU"/>
        </a:p>
      </dgm:t>
    </dgm:pt>
    <dgm:pt modelId="{488B1175-0BBB-4E31-B37F-3B23CEBC1F5A}" type="pres">
      <dgm:prSet presAssocID="{F9D829FF-F2B6-471F-BB28-93F514C74430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A21EF4B7-1602-4C87-ACF3-63B61BFBAF46}" type="pres">
      <dgm:prSet presAssocID="{F9D829FF-F2B6-471F-BB28-93F514C74430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47A88F2-1089-402C-B0E3-ECC9121A5FDD}" type="pres">
      <dgm:prSet presAssocID="{82622A3E-09BA-4823-9E05-A6C962C196EE}" presName="root2" presStyleCnt="0"/>
      <dgm:spPr/>
      <dgm:t>
        <a:bodyPr/>
        <a:lstStyle/>
        <a:p>
          <a:endParaRPr lang="ru-RU"/>
        </a:p>
      </dgm:t>
    </dgm:pt>
    <dgm:pt modelId="{3772ECDE-088A-4062-8670-247E4008607F}" type="pres">
      <dgm:prSet presAssocID="{82622A3E-09BA-4823-9E05-A6C962C196EE}" presName="LevelTwoTextNode" presStyleLbl="node2" presStyleIdx="0" presStyleCnt="1" custScaleX="27068" custScaleY="349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500EAF-7C5E-4037-985F-6ACD41DEDC39}" type="pres">
      <dgm:prSet presAssocID="{82622A3E-09BA-4823-9E05-A6C962C196EE}" presName="level3hierChild" presStyleCnt="0"/>
      <dgm:spPr/>
      <dgm:t>
        <a:bodyPr/>
        <a:lstStyle/>
        <a:p>
          <a:endParaRPr lang="ru-RU"/>
        </a:p>
      </dgm:t>
    </dgm:pt>
    <dgm:pt modelId="{659B871F-E14A-4C35-8B2F-519BCC8164A8}" type="pres">
      <dgm:prSet presAssocID="{53188489-AA24-4015-85CD-08E568C2EE5F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77D0AB43-5ADD-498A-B32D-B380E20F8C82}" type="pres">
      <dgm:prSet presAssocID="{53188489-AA24-4015-85CD-08E568C2EE5F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1FAA683-CD8B-4736-BA49-48E4086F445B}" type="pres">
      <dgm:prSet presAssocID="{05787276-66A2-47C3-A7B3-7A9A6D818DCB}" presName="root2" presStyleCnt="0"/>
      <dgm:spPr/>
      <dgm:t>
        <a:bodyPr/>
        <a:lstStyle/>
        <a:p>
          <a:endParaRPr lang="ru-RU"/>
        </a:p>
      </dgm:t>
    </dgm:pt>
    <dgm:pt modelId="{11A50B9F-2057-46A8-9891-2CA1ECEE5400}" type="pres">
      <dgm:prSet presAssocID="{05787276-66A2-47C3-A7B3-7A9A6D818DC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46D571-09DB-4135-81D9-843F104AC8EE}" type="pres">
      <dgm:prSet presAssocID="{05787276-66A2-47C3-A7B3-7A9A6D818DCB}" presName="level3hierChild" presStyleCnt="0"/>
      <dgm:spPr/>
      <dgm:t>
        <a:bodyPr/>
        <a:lstStyle/>
        <a:p>
          <a:endParaRPr lang="ru-RU"/>
        </a:p>
      </dgm:t>
    </dgm:pt>
    <dgm:pt modelId="{FFB7C527-0932-4EF5-BE43-936D22EBED9D}" type="pres">
      <dgm:prSet presAssocID="{9FFEEEFF-F6AB-47A5-AA0D-54E9522F4C7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E4668FA2-5792-481A-8C0A-76D47042AA94}" type="pres">
      <dgm:prSet presAssocID="{9FFEEEFF-F6AB-47A5-AA0D-54E9522F4C7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F4F647D6-7A99-4BA8-9B8B-D092FA2F16D9}" type="pres">
      <dgm:prSet presAssocID="{30B9AC3B-0581-4861-9B0F-91EF7F6867BB}" presName="root2" presStyleCnt="0"/>
      <dgm:spPr/>
      <dgm:t>
        <a:bodyPr/>
        <a:lstStyle/>
        <a:p>
          <a:endParaRPr lang="ru-RU"/>
        </a:p>
      </dgm:t>
    </dgm:pt>
    <dgm:pt modelId="{BE7F6255-F81C-48D3-AB6D-122A4E499DFD}" type="pres">
      <dgm:prSet presAssocID="{30B9AC3B-0581-4861-9B0F-91EF7F6867B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A44D2-A1D9-4D58-81A4-8119DC71173B}" type="pres">
      <dgm:prSet presAssocID="{30B9AC3B-0581-4861-9B0F-91EF7F6867BB}" presName="level3hierChild" presStyleCnt="0"/>
      <dgm:spPr/>
      <dgm:t>
        <a:bodyPr/>
        <a:lstStyle/>
        <a:p>
          <a:endParaRPr lang="ru-RU"/>
        </a:p>
      </dgm:t>
    </dgm:pt>
    <dgm:pt modelId="{D5573F2E-F29D-4171-8736-5EAC5B976D79}" type="pres">
      <dgm:prSet presAssocID="{D8573931-F4F7-46C7-B220-4130685A2EB1}" presName="conn2-1" presStyleLbl="parChTrans1D4" presStyleIdx="0" presStyleCnt="5"/>
      <dgm:spPr/>
      <dgm:t>
        <a:bodyPr/>
        <a:lstStyle/>
        <a:p>
          <a:endParaRPr lang="ru-RU"/>
        </a:p>
      </dgm:t>
    </dgm:pt>
    <dgm:pt modelId="{CDDD6687-DD74-4EDC-997F-EAD6D6E857E5}" type="pres">
      <dgm:prSet presAssocID="{D8573931-F4F7-46C7-B220-4130685A2EB1}" presName="connTx" presStyleLbl="parChTrans1D4" presStyleIdx="0" presStyleCnt="5"/>
      <dgm:spPr/>
      <dgm:t>
        <a:bodyPr/>
        <a:lstStyle/>
        <a:p>
          <a:endParaRPr lang="ru-RU"/>
        </a:p>
      </dgm:t>
    </dgm:pt>
    <dgm:pt modelId="{C7F2FA61-0C30-4C08-B54D-4E2F3762066F}" type="pres">
      <dgm:prSet presAssocID="{C88BB5E0-2976-4F94-8603-4A5747008BBD}" presName="root2" presStyleCnt="0"/>
      <dgm:spPr/>
      <dgm:t>
        <a:bodyPr/>
        <a:lstStyle/>
        <a:p>
          <a:endParaRPr lang="ru-RU"/>
        </a:p>
      </dgm:t>
    </dgm:pt>
    <dgm:pt modelId="{F6EC1729-20CC-4C99-A94F-4618B2ABC579}" type="pres">
      <dgm:prSet presAssocID="{C88BB5E0-2976-4F94-8603-4A5747008BBD}" presName="LevelTwoTextNode" presStyleLbl="node4" presStyleIdx="0" presStyleCnt="5" custScaleX="31741" custScaleY="357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172DF-5FDF-405B-AC36-801BE109D1C4}" type="pres">
      <dgm:prSet presAssocID="{C88BB5E0-2976-4F94-8603-4A5747008BBD}" presName="level3hierChild" presStyleCnt="0"/>
      <dgm:spPr/>
      <dgm:t>
        <a:bodyPr/>
        <a:lstStyle/>
        <a:p>
          <a:endParaRPr lang="ru-RU"/>
        </a:p>
      </dgm:t>
    </dgm:pt>
    <dgm:pt modelId="{BD8FC186-DD2C-4F80-BF65-79DA29F399FA}" type="pres">
      <dgm:prSet presAssocID="{3F2ADC5F-8933-450D-A872-77896D51B3B7}" presName="conn2-1" presStyleLbl="parChTrans1D4" presStyleIdx="1" presStyleCnt="5"/>
      <dgm:spPr/>
      <dgm:t>
        <a:bodyPr/>
        <a:lstStyle/>
        <a:p>
          <a:endParaRPr lang="ru-RU"/>
        </a:p>
      </dgm:t>
    </dgm:pt>
    <dgm:pt modelId="{9540BB51-F571-4B35-ADBA-ED03316AB67D}" type="pres">
      <dgm:prSet presAssocID="{3F2ADC5F-8933-450D-A872-77896D51B3B7}" presName="connTx" presStyleLbl="parChTrans1D4" presStyleIdx="1" presStyleCnt="5"/>
      <dgm:spPr/>
      <dgm:t>
        <a:bodyPr/>
        <a:lstStyle/>
        <a:p>
          <a:endParaRPr lang="ru-RU"/>
        </a:p>
      </dgm:t>
    </dgm:pt>
    <dgm:pt modelId="{524DAE4B-4B8C-4579-896B-C4E9AB9E756E}" type="pres">
      <dgm:prSet presAssocID="{AA49843F-7AD8-4DB4-ABBC-64B2E603365E}" presName="root2" presStyleCnt="0"/>
      <dgm:spPr/>
      <dgm:t>
        <a:bodyPr/>
        <a:lstStyle/>
        <a:p>
          <a:endParaRPr lang="ru-RU"/>
        </a:p>
      </dgm:t>
    </dgm:pt>
    <dgm:pt modelId="{25BE9622-B562-45A4-BAB5-A44368EBBBFC}" type="pres">
      <dgm:prSet presAssocID="{AA49843F-7AD8-4DB4-ABBC-64B2E603365E}" presName="LevelTwoTextNode" presStyleLbl="node4" presStyleIdx="1" presStyleCnt="5" custScaleX="28856" custScaleY="360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EB69B3-2C52-477E-9F48-6E0331C2F224}" type="pres">
      <dgm:prSet presAssocID="{AA49843F-7AD8-4DB4-ABBC-64B2E603365E}" presName="level3hierChild" presStyleCnt="0"/>
      <dgm:spPr/>
      <dgm:t>
        <a:bodyPr/>
        <a:lstStyle/>
        <a:p>
          <a:endParaRPr lang="ru-RU"/>
        </a:p>
      </dgm:t>
    </dgm:pt>
    <dgm:pt modelId="{3E02D973-6143-4EC4-AE0F-D81394D9988D}" type="pres">
      <dgm:prSet presAssocID="{5DC9A2C8-4679-4BF8-B57A-C2DDADF089DC}" presName="conn2-1" presStyleLbl="parChTrans1D4" presStyleIdx="2" presStyleCnt="5"/>
      <dgm:spPr/>
      <dgm:t>
        <a:bodyPr/>
        <a:lstStyle/>
        <a:p>
          <a:endParaRPr lang="ru-RU"/>
        </a:p>
      </dgm:t>
    </dgm:pt>
    <dgm:pt modelId="{9239C723-229A-4D1A-8DC0-4754299DF933}" type="pres">
      <dgm:prSet presAssocID="{5DC9A2C8-4679-4BF8-B57A-C2DDADF089DC}" presName="connTx" presStyleLbl="parChTrans1D4" presStyleIdx="2" presStyleCnt="5"/>
      <dgm:spPr/>
      <dgm:t>
        <a:bodyPr/>
        <a:lstStyle/>
        <a:p>
          <a:endParaRPr lang="ru-RU"/>
        </a:p>
      </dgm:t>
    </dgm:pt>
    <dgm:pt modelId="{36489182-3811-4A3D-9C26-BAE5D119E58A}" type="pres">
      <dgm:prSet presAssocID="{48662AA2-EEB0-4996-AEB6-74ED64DDED91}" presName="root2" presStyleCnt="0"/>
      <dgm:spPr/>
      <dgm:t>
        <a:bodyPr/>
        <a:lstStyle/>
        <a:p>
          <a:endParaRPr lang="ru-RU"/>
        </a:p>
      </dgm:t>
    </dgm:pt>
    <dgm:pt modelId="{01F7AA1C-BBD8-41CE-AB68-DF7C96B72E1F}" type="pres">
      <dgm:prSet presAssocID="{48662AA2-EEB0-4996-AEB6-74ED64DDED91}" presName="LevelTwoTextNode" presStyleLbl="node4" presStyleIdx="2" presStyleCnt="5" custAng="0" custScaleX="32602" custScaleY="516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940C09-3AFB-435D-8F2E-BDFFD61145F6}" type="pres">
      <dgm:prSet presAssocID="{48662AA2-EEB0-4996-AEB6-74ED64DDED91}" presName="level3hierChild" presStyleCnt="0"/>
      <dgm:spPr/>
      <dgm:t>
        <a:bodyPr/>
        <a:lstStyle/>
        <a:p>
          <a:endParaRPr lang="ru-RU"/>
        </a:p>
      </dgm:t>
    </dgm:pt>
    <dgm:pt modelId="{20602D73-BA22-4EFB-92C4-9F7DA933D56D}" type="pres">
      <dgm:prSet presAssocID="{19BCA683-2666-4019-8DDA-D2909E431869}" presName="conn2-1" presStyleLbl="parChTrans1D4" presStyleIdx="3" presStyleCnt="5"/>
      <dgm:spPr/>
      <dgm:t>
        <a:bodyPr/>
        <a:lstStyle/>
        <a:p>
          <a:endParaRPr lang="ru-RU"/>
        </a:p>
      </dgm:t>
    </dgm:pt>
    <dgm:pt modelId="{D82382C2-F7D3-4725-860E-4D80E6F273D5}" type="pres">
      <dgm:prSet presAssocID="{19BCA683-2666-4019-8DDA-D2909E431869}" presName="connTx" presStyleLbl="parChTrans1D4" presStyleIdx="3" presStyleCnt="5"/>
      <dgm:spPr/>
      <dgm:t>
        <a:bodyPr/>
        <a:lstStyle/>
        <a:p>
          <a:endParaRPr lang="ru-RU"/>
        </a:p>
      </dgm:t>
    </dgm:pt>
    <dgm:pt modelId="{9B418D1C-BEEE-4970-A3BD-7633BD0CD0D7}" type="pres">
      <dgm:prSet presAssocID="{4C64296A-1390-4B1C-A112-A14293B82D52}" presName="root2" presStyleCnt="0"/>
      <dgm:spPr/>
      <dgm:t>
        <a:bodyPr/>
        <a:lstStyle/>
        <a:p>
          <a:endParaRPr lang="ru-RU"/>
        </a:p>
      </dgm:t>
    </dgm:pt>
    <dgm:pt modelId="{17B65A82-76F4-4596-A9BB-C41AD325301A}" type="pres">
      <dgm:prSet presAssocID="{4C64296A-1390-4B1C-A112-A14293B82D52}" presName="LevelTwoTextNode" presStyleLbl="node4" presStyleIdx="3" presStyleCnt="5" custScaleX="83416" custScaleY="26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0D072-4E6C-4DE2-A0F7-D69BB89CB1C4}" type="pres">
      <dgm:prSet presAssocID="{4C64296A-1390-4B1C-A112-A14293B82D52}" presName="level3hierChild" presStyleCnt="0"/>
      <dgm:spPr/>
      <dgm:t>
        <a:bodyPr/>
        <a:lstStyle/>
        <a:p>
          <a:endParaRPr lang="ru-RU"/>
        </a:p>
      </dgm:t>
    </dgm:pt>
    <dgm:pt modelId="{FFFBC8A3-604F-4AE6-B558-A19DE5A3DE1F}" type="pres">
      <dgm:prSet presAssocID="{A76BCE80-0C59-4E6D-AC55-BC22D96D14BC}" presName="conn2-1" presStyleLbl="parChTrans1D4" presStyleIdx="4" presStyleCnt="5"/>
      <dgm:spPr/>
      <dgm:t>
        <a:bodyPr/>
        <a:lstStyle/>
        <a:p>
          <a:endParaRPr lang="ru-RU"/>
        </a:p>
      </dgm:t>
    </dgm:pt>
    <dgm:pt modelId="{48AD7BEA-0D32-4685-B1E9-479697B45E53}" type="pres">
      <dgm:prSet presAssocID="{A76BCE80-0C59-4E6D-AC55-BC22D96D14BC}" presName="connTx" presStyleLbl="parChTrans1D4" presStyleIdx="4" presStyleCnt="5"/>
      <dgm:spPr/>
      <dgm:t>
        <a:bodyPr/>
        <a:lstStyle/>
        <a:p>
          <a:endParaRPr lang="ru-RU"/>
        </a:p>
      </dgm:t>
    </dgm:pt>
    <dgm:pt modelId="{5A22C34C-F447-4483-9012-C6046E1A6849}" type="pres">
      <dgm:prSet presAssocID="{307F363C-250F-434D-BF2E-3E73EC3D976E}" presName="root2" presStyleCnt="0"/>
      <dgm:spPr/>
      <dgm:t>
        <a:bodyPr/>
        <a:lstStyle/>
        <a:p>
          <a:endParaRPr lang="ru-RU"/>
        </a:p>
      </dgm:t>
    </dgm:pt>
    <dgm:pt modelId="{2E597180-5A56-47C2-939A-6D29EBEA8B7B}" type="pres">
      <dgm:prSet presAssocID="{307F363C-250F-434D-BF2E-3E73EC3D976E}" presName="LevelTwoTextNode" presStyleLbl="node4" presStyleIdx="4" presStyleCnt="5" custScaleX="83319" custScaleY="254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008B2-8C2D-471E-AE32-BE531CCFC719}" type="pres">
      <dgm:prSet presAssocID="{307F363C-250F-434D-BF2E-3E73EC3D976E}" presName="level3hierChild" presStyleCnt="0"/>
      <dgm:spPr/>
      <dgm:t>
        <a:bodyPr/>
        <a:lstStyle/>
        <a:p>
          <a:endParaRPr lang="ru-RU"/>
        </a:p>
      </dgm:t>
    </dgm:pt>
    <dgm:pt modelId="{26EBCE0C-08BA-4401-BC80-FBC6A03C943A}" type="pres">
      <dgm:prSet presAssocID="{E999CAE2-928B-4100-A6BC-0EF14CD65077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BEFF1DB-20E3-48B6-AFE6-D8D9417B836C}" type="pres">
      <dgm:prSet presAssocID="{E999CAE2-928B-4100-A6BC-0EF14CD65077}" presName="connTx" presStyleLbl="parChTrans1D3" presStyleIdx="2" presStyleCnt="3"/>
      <dgm:spPr/>
      <dgm:t>
        <a:bodyPr/>
        <a:lstStyle/>
        <a:p>
          <a:endParaRPr lang="ru-RU"/>
        </a:p>
      </dgm:t>
    </dgm:pt>
    <dgm:pt modelId="{A6F8320D-C4D8-4748-BE50-E476EEDE6211}" type="pres">
      <dgm:prSet presAssocID="{F6640A2D-137E-4A28-AD68-FBA39275DC31}" presName="root2" presStyleCnt="0"/>
      <dgm:spPr/>
      <dgm:t>
        <a:bodyPr/>
        <a:lstStyle/>
        <a:p>
          <a:endParaRPr lang="ru-RU"/>
        </a:p>
      </dgm:t>
    </dgm:pt>
    <dgm:pt modelId="{034C978A-2F5C-496D-A959-735446B6C382}" type="pres">
      <dgm:prSet presAssocID="{F6640A2D-137E-4A28-AD68-FBA39275DC3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6EA83-AD96-4BC6-B47E-5CD41327A3AE}" type="pres">
      <dgm:prSet presAssocID="{F6640A2D-137E-4A28-AD68-FBA39275DC31}" presName="level3hierChild" presStyleCnt="0"/>
      <dgm:spPr/>
      <dgm:t>
        <a:bodyPr/>
        <a:lstStyle/>
        <a:p>
          <a:endParaRPr lang="ru-RU"/>
        </a:p>
      </dgm:t>
    </dgm:pt>
  </dgm:ptLst>
  <dgm:cxnLst>
    <dgm:cxn modelId="{657334F3-D943-4E4A-8105-FB2760E28CDB}" type="presOf" srcId="{4C64296A-1390-4B1C-A112-A14293B82D52}" destId="{17B65A82-76F4-4596-A9BB-C41AD325301A}" srcOrd="0" destOrd="0" presId="urn:microsoft.com/office/officeart/2008/layout/HorizontalMultiLevelHierarchy"/>
    <dgm:cxn modelId="{9377DFD3-DF20-4345-87EB-B15AED1C5F48}" type="presOf" srcId="{5DC9A2C8-4679-4BF8-B57A-C2DDADF089DC}" destId="{9239C723-229A-4D1A-8DC0-4754299DF933}" srcOrd="1" destOrd="0" presId="urn:microsoft.com/office/officeart/2008/layout/HorizontalMultiLevelHierarchy"/>
    <dgm:cxn modelId="{0B70B8D0-E0F3-4625-AF6C-9D4247C35660}" type="presOf" srcId="{9FFEEEFF-F6AB-47A5-AA0D-54E9522F4C7F}" destId="{E4668FA2-5792-481A-8C0A-76D47042AA94}" srcOrd="1" destOrd="0" presId="urn:microsoft.com/office/officeart/2008/layout/HorizontalMultiLevelHierarchy"/>
    <dgm:cxn modelId="{9A16F63A-EBB3-4EFD-B27A-D5F5C8C0F178}" type="presOf" srcId="{48662AA2-EEB0-4996-AEB6-74ED64DDED91}" destId="{01F7AA1C-BBD8-41CE-AB68-DF7C96B72E1F}" srcOrd="0" destOrd="0" presId="urn:microsoft.com/office/officeart/2008/layout/HorizontalMultiLevelHierarchy"/>
    <dgm:cxn modelId="{B7385221-F61E-474C-A4FD-AED020EFA704}" srcId="{30B9AC3B-0581-4861-9B0F-91EF7F6867BB}" destId="{C88BB5E0-2976-4F94-8603-4A5747008BBD}" srcOrd="0" destOrd="0" parTransId="{D8573931-F4F7-46C7-B220-4130685A2EB1}" sibTransId="{08DDCDF2-004C-435A-B883-D15E988E5A16}"/>
    <dgm:cxn modelId="{458545C8-E033-4146-93C5-C3799CAEADCB}" type="presOf" srcId="{82622A3E-09BA-4823-9E05-A6C962C196EE}" destId="{3772ECDE-088A-4062-8670-247E4008607F}" srcOrd="0" destOrd="0" presId="urn:microsoft.com/office/officeart/2008/layout/HorizontalMultiLevelHierarchy"/>
    <dgm:cxn modelId="{018C8931-58E5-4FD6-9BD2-67C43DCE3B58}" type="presOf" srcId="{A76BCE80-0C59-4E6D-AC55-BC22D96D14BC}" destId="{FFFBC8A3-604F-4AE6-B558-A19DE5A3DE1F}" srcOrd="0" destOrd="0" presId="urn:microsoft.com/office/officeart/2008/layout/HorizontalMultiLevelHierarchy"/>
    <dgm:cxn modelId="{1B3A31FB-8405-47CE-A04E-4EE818650C3E}" type="presOf" srcId="{53188489-AA24-4015-85CD-08E568C2EE5F}" destId="{659B871F-E14A-4C35-8B2F-519BCC8164A8}" srcOrd="0" destOrd="0" presId="urn:microsoft.com/office/officeart/2008/layout/HorizontalMultiLevelHierarchy"/>
    <dgm:cxn modelId="{F44FDEC8-1BF9-499A-BD5A-B67404B4633F}" type="presOf" srcId="{3F2ADC5F-8933-450D-A872-77896D51B3B7}" destId="{BD8FC186-DD2C-4F80-BF65-79DA29F399FA}" srcOrd="0" destOrd="0" presId="urn:microsoft.com/office/officeart/2008/layout/HorizontalMultiLevelHierarchy"/>
    <dgm:cxn modelId="{79B235FB-2FB4-420B-BC62-3998F7C368D7}" type="presOf" srcId="{90B5ABAB-A1B7-431F-A825-1D26CD2EF808}" destId="{F1FFEA76-E3C2-45BA-9B23-5704C3C092B6}" srcOrd="0" destOrd="0" presId="urn:microsoft.com/office/officeart/2008/layout/HorizontalMultiLevelHierarchy"/>
    <dgm:cxn modelId="{BF1A7B70-7DF4-4626-A222-B20F25B5D11C}" srcId="{48662AA2-EEB0-4996-AEB6-74ED64DDED91}" destId="{307F363C-250F-434D-BF2E-3E73EC3D976E}" srcOrd="1" destOrd="0" parTransId="{A76BCE80-0C59-4E6D-AC55-BC22D96D14BC}" sibTransId="{8D0EDF22-82DD-4F94-99C7-1146948AC015}"/>
    <dgm:cxn modelId="{529FED94-1ABC-4B47-889B-A2140C9FB973}" type="presOf" srcId="{F6640A2D-137E-4A28-AD68-FBA39275DC31}" destId="{034C978A-2F5C-496D-A959-735446B6C382}" srcOrd="0" destOrd="0" presId="urn:microsoft.com/office/officeart/2008/layout/HorizontalMultiLevelHierarchy"/>
    <dgm:cxn modelId="{0C39A43F-1517-4BA6-9845-4D723B0380BA}" srcId="{AA49843F-7AD8-4DB4-ABBC-64B2E603365E}" destId="{48662AA2-EEB0-4996-AEB6-74ED64DDED91}" srcOrd="0" destOrd="0" parTransId="{5DC9A2C8-4679-4BF8-B57A-C2DDADF089DC}" sibTransId="{1521C412-E86B-49B8-BF2D-3EA4FF7DA2EB}"/>
    <dgm:cxn modelId="{36AB82CE-725A-4078-9942-428758D8A1D1}" type="presOf" srcId="{AA49843F-7AD8-4DB4-ABBC-64B2E603365E}" destId="{25BE9622-B562-45A4-BAB5-A44368EBBBFC}" srcOrd="0" destOrd="0" presId="urn:microsoft.com/office/officeart/2008/layout/HorizontalMultiLevelHierarchy"/>
    <dgm:cxn modelId="{E890344F-8181-4FE8-BB50-7B7DFD4E1F7F}" srcId="{82622A3E-09BA-4823-9E05-A6C962C196EE}" destId="{30B9AC3B-0581-4861-9B0F-91EF7F6867BB}" srcOrd="1" destOrd="0" parTransId="{9FFEEEFF-F6AB-47A5-AA0D-54E9522F4C7F}" sibTransId="{272D1877-313B-42F3-8EB2-92703F9B7D6B}"/>
    <dgm:cxn modelId="{2D714537-8A23-4D0D-BD2E-5FDD24CB825F}" type="presOf" srcId="{D8573931-F4F7-46C7-B220-4130685A2EB1}" destId="{D5573F2E-F29D-4171-8736-5EAC5B976D79}" srcOrd="0" destOrd="0" presId="urn:microsoft.com/office/officeart/2008/layout/HorizontalMultiLevelHierarchy"/>
    <dgm:cxn modelId="{3CA0BD8E-0472-4530-B19D-C4548A4C5729}" srcId="{C88BB5E0-2976-4F94-8603-4A5747008BBD}" destId="{AA49843F-7AD8-4DB4-ABBC-64B2E603365E}" srcOrd="0" destOrd="0" parTransId="{3F2ADC5F-8933-450D-A872-77896D51B3B7}" sibTransId="{A26215C0-E17A-46CD-B549-B8282BC6B708}"/>
    <dgm:cxn modelId="{F0EBCE7E-5B9E-4B8E-B4BA-C3309CE01828}" type="presOf" srcId="{F9D829FF-F2B6-471F-BB28-93F514C74430}" destId="{A21EF4B7-1602-4C87-ACF3-63B61BFBAF46}" srcOrd="1" destOrd="0" presId="urn:microsoft.com/office/officeart/2008/layout/HorizontalMultiLevelHierarchy"/>
    <dgm:cxn modelId="{B176C92B-8088-4B50-9F99-D27956FB769E}" type="presOf" srcId="{A76BCE80-0C59-4E6D-AC55-BC22D96D14BC}" destId="{48AD7BEA-0D32-4685-B1E9-479697B45E53}" srcOrd="1" destOrd="0" presId="urn:microsoft.com/office/officeart/2008/layout/HorizontalMultiLevelHierarchy"/>
    <dgm:cxn modelId="{3EEF5B2F-7395-437F-9A73-D0D8A3FFEF24}" srcId="{82622A3E-09BA-4823-9E05-A6C962C196EE}" destId="{05787276-66A2-47C3-A7B3-7A9A6D818DCB}" srcOrd="0" destOrd="0" parTransId="{53188489-AA24-4015-85CD-08E568C2EE5F}" sibTransId="{C1D03C90-69A3-41E7-811F-0AAB57FADBCD}"/>
    <dgm:cxn modelId="{36EF1450-E9F4-4F2F-805A-4EA6E3EB97D9}" type="presOf" srcId="{53188489-AA24-4015-85CD-08E568C2EE5F}" destId="{77D0AB43-5ADD-498A-B32D-B380E20F8C82}" srcOrd="1" destOrd="0" presId="urn:microsoft.com/office/officeart/2008/layout/HorizontalMultiLevelHierarchy"/>
    <dgm:cxn modelId="{90FCCE43-D49F-4981-A5DA-79094A7FE2BF}" type="presOf" srcId="{19BCA683-2666-4019-8DDA-D2909E431869}" destId="{D82382C2-F7D3-4725-860E-4D80E6F273D5}" srcOrd="1" destOrd="0" presId="urn:microsoft.com/office/officeart/2008/layout/HorizontalMultiLevelHierarchy"/>
    <dgm:cxn modelId="{B81343F1-FED5-40AA-88AE-249E1E1D2890}" type="presOf" srcId="{3F2ADC5F-8933-450D-A872-77896D51B3B7}" destId="{9540BB51-F571-4B35-ADBA-ED03316AB67D}" srcOrd="1" destOrd="0" presId="urn:microsoft.com/office/officeart/2008/layout/HorizontalMultiLevelHierarchy"/>
    <dgm:cxn modelId="{2872BD7F-8D7D-445E-8A9D-B2515FCCA6F3}" srcId="{82622A3E-09BA-4823-9E05-A6C962C196EE}" destId="{F6640A2D-137E-4A28-AD68-FBA39275DC31}" srcOrd="2" destOrd="0" parTransId="{E999CAE2-928B-4100-A6BC-0EF14CD65077}" sibTransId="{19B5FB2A-1AD6-4696-AA62-5F7C3EF5CABD}"/>
    <dgm:cxn modelId="{42BA49F2-F037-4572-8089-5EC244575E99}" type="presOf" srcId="{30B9AC3B-0581-4861-9B0F-91EF7F6867BB}" destId="{BE7F6255-F81C-48D3-AB6D-122A4E499DFD}" srcOrd="0" destOrd="0" presId="urn:microsoft.com/office/officeart/2008/layout/HorizontalMultiLevelHierarchy"/>
    <dgm:cxn modelId="{36E3EB05-A90E-4B5A-BB51-E8B36303F29C}" type="presOf" srcId="{05787276-66A2-47C3-A7B3-7A9A6D818DCB}" destId="{11A50B9F-2057-46A8-9891-2CA1ECEE5400}" srcOrd="0" destOrd="0" presId="urn:microsoft.com/office/officeart/2008/layout/HorizontalMultiLevelHierarchy"/>
    <dgm:cxn modelId="{D797C1E8-DD3A-4A5A-942E-F57668673773}" type="presOf" srcId="{C88BB5E0-2976-4F94-8603-4A5747008BBD}" destId="{F6EC1729-20CC-4C99-A94F-4618B2ABC579}" srcOrd="0" destOrd="0" presId="urn:microsoft.com/office/officeart/2008/layout/HorizontalMultiLevelHierarchy"/>
    <dgm:cxn modelId="{90DEEDBD-AFC6-44F4-AAE3-3ADB1C3BA6FC}" type="presOf" srcId="{E5BAFD76-793A-41DE-B29D-BF84DBF04FCE}" destId="{29BE7E56-9210-4645-8BC2-1EABCF79246D}" srcOrd="0" destOrd="0" presId="urn:microsoft.com/office/officeart/2008/layout/HorizontalMultiLevelHierarchy"/>
    <dgm:cxn modelId="{91863BCE-A63E-45F3-99B3-715A913D508E}" type="presOf" srcId="{5DC9A2C8-4679-4BF8-B57A-C2DDADF089DC}" destId="{3E02D973-6143-4EC4-AE0F-D81394D9988D}" srcOrd="0" destOrd="0" presId="urn:microsoft.com/office/officeart/2008/layout/HorizontalMultiLevelHierarchy"/>
    <dgm:cxn modelId="{4DC6DF86-3B30-42A7-ACA6-1FA686F9E6C6}" type="presOf" srcId="{D8573931-F4F7-46C7-B220-4130685A2EB1}" destId="{CDDD6687-DD74-4EDC-997F-EAD6D6E857E5}" srcOrd="1" destOrd="0" presId="urn:microsoft.com/office/officeart/2008/layout/HorizontalMultiLevelHierarchy"/>
    <dgm:cxn modelId="{F5D44EC2-9C47-4EE0-9A25-34D3F06ABAA4}" type="presOf" srcId="{9FFEEEFF-F6AB-47A5-AA0D-54E9522F4C7F}" destId="{FFB7C527-0932-4EF5-BE43-936D22EBED9D}" srcOrd="0" destOrd="0" presId="urn:microsoft.com/office/officeart/2008/layout/HorizontalMultiLevelHierarchy"/>
    <dgm:cxn modelId="{D7E34BD5-0525-4056-919F-4E07AD143827}" srcId="{90B5ABAB-A1B7-431F-A825-1D26CD2EF808}" destId="{82622A3E-09BA-4823-9E05-A6C962C196EE}" srcOrd="0" destOrd="0" parTransId="{F9D829FF-F2B6-471F-BB28-93F514C74430}" sibTransId="{EA35563E-A4BD-4CCC-8EC6-F5251D406DBD}"/>
    <dgm:cxn modelId="{51479C77-0C73-4DFB-AF3F-F3CFF146CEF3}" srcId="{E5BAFD76-793A-41DE-B29D-BF84DBF04FCE}" destId="{90B5ABAB-A1B7-431F-A825-1D26CD2EF808}" srcOrd="0" destOrd="0" parTransId="{49606D1F-A60F-4485-AC09-2CBEE004592C}" sibTransId="{7ADD63B2-CD8D-4789-A7B8-05F7FF17A71D}"/>
    <dgm:cxn modelId="{F45D3312-7E6C-4334-97C5-24172300FF16}" type="presOf" srcId="{307F363C-250F-434D-BF2E-3E73EC3D976E}" destId="{2E597180-5A56-47C2-939A-6D29EBEA8B7B}" srcOrd="0" destOrd="0" presId="urn:microsoft.com/office/officeart/2008/layout/HorizontalMultiLevelHierarchy"/>
    <dgm:cxn modelId="{A42331D1-765F-45F0-B66A-06B423AFA084}" srcId="{48662AA2-EEB0-4996-AEB6-74ED64DDED91}" destId="{4C64296A-1390-4B1C-A112-A14293B82D52}" srcOrd="0" destOrd="0" parTransId="{19BCA683-2666-4019-8DDA-D2909E431869}" sibTransId="{7B9584E4-DB9A-4094-A8C9-B1E7DDF88675}"/>
    <dgm:cxn modelId="{86F2BA74-8EC3-4D96-B1B2-093E2DA405A2}" type="presOf" srcId="{E999CAE2-928B-4100-A6BC-0EF14CD65077}" destId="{26EBCE0C-08BA-4401-BC80-FBC6A03C943A}" srcOrd="0" destOrd="0" presId="urn:microsoft.com/office/officeart/2008/layout/HorizontalMultiLevelHierarchy"/>
    <dgm:cxn modelId="{5F500CB9-B7AE-45CB-8514-A8F03CA23331}" type="presOf" srcId="{19BCA683-2666-4019-8DDA-D2909E431869}" destId="{20602D73-BA22-4EFB-92C4-9F7DA933D56D}" srcOrd="0" destOrd="0" presId="urn:microsoft.com/office/officeart/2008/layout/HorizontalMultiLevelHierarchy"/>
    <dgm:cxn modelId="{02316C0B-D17D-4136-A078-60813ED2A7FF}" type="presOf" srcId="{F9D829FF-F2B6-471F-BB28-93F514C74430}" destId="{488B1175-0BBB-4E31-B37F-3B23CEBC1F5A}" srcOrd="0" destOrd="0" presId="urn:microsoft.com/office/officeart/2008/layout/HorizontalMultiLevelHierarchy"/>
    <dgm:cxn modelId="{B75D3D23-4661-466E-9F92-764D4D0BE435}" type="presOf" srcId="{E999CAE2-928B-4100-A6BC-0EF14CD65077}" destId="{8BEFF1DB-20E3-48B6-AFE6-D8D9417B836C}" srcOrd="1" destOrd="0" presId="urn:microsoft.com/office/officeart/2008/layout/HorizontalMultiLevelHierarchy"/>
    <dgm:cxn modelId="{D5F572D1-D3C4-4452-A842-D75A29750BE8}" type="presParOf" srcId="{29BE7E56-9210-4645-8BC2-1EABCF79246D}" destId="{B1A7FBBD-D445-4824-A366-33ABD36017D2}" srcOrd="0" destOrd="0" presId="urn:microsoft.com/office/officeart/2008/layout/HorizontalMultiLevelHierarchy"/>
    <dgm:cxn modelId="{D43571DB-2031-47AE-9F27-FB698F506481}" type="presParOf" srcId="{B1A7FBBD-D445-4824-A366-33ABD36017D2}" destId="{F1FFEA76-E3C2-45BA-9B23-5704C3C092B6}" srcOrd="0" destOrd="0" presId="urn:microsoft.com/office/officeart/2008/layout/HorizontalMultiLevelHierarchy"/>
    <dgm:cxn modelId="{C7D968A5-ED10-4C7C-AEF2-15CAF233B77D}" type="presParOf" srcId="{B1A7FBBD-D445-4824-A366-33ABD36017D2}" destId="{861D1DEE-3FEF-4B79-8464-72F7B04BBD58}" srcOrd="1" destOrd="0" presId="urn:microsoft.com/office/officeart/2008/layout/HorizontalMultiLevelHierarchy"/>
    <dgm:cxn modelId="{F036F3B1-26D6-421D-8B46-633483128F49}" type="presParOf" srcId="{861D1DEE-3FEF-4B79-8464-72F7B04BBD58}" destId="{488B1175-0BBB-4E31-B37F-3B23CEBC1F5A}" srcOrd="0" destOrd="0" presId="urn:microsoft.com/office/officeart/2008/layout/HorizontalMultiLevelHierarchy"/>
    <dgm:cxn modelId="{DD7495EC-68C2-4948-8566-40B534318111}" type="presParOf" srcId="{488B1175-0BBB-4E31-B37F-3B23CEBC1F5A}" destId="{A21EF4B7-1602-4C87-ACF3-63B61BFBAF46}" srcOrd="0" destOrd="0" presId="urn:microsoft.com/office/officeart/2008/layout/HorizontalMultiLevelHierarchy"/>
    <dgm:cxn modelId="{AA3B9F57-414E-4D84-82D2-538B5A9F3D81}" type="presParOf" srcId="{861D1DEE-3FEF-4B79-8464-72F7B04BBD58}" destId="{147A88F2-1089-402C-B0E3-ECC9121A5FDD}" srcOrd="1" destOrd="0" presId="urn:microsoft.com/office/officeart/2008/layout/HorizontalMultiLevelHierarchy"/>
    <dgm:cxn modelId="{3C7BA2EC-B3FC-4FB2-87CF-E30528A972CE}" type="presParOf" srcId="{147A88F2-1089-402C-B0E3-ECC9121A5FDD}" destId="{3772ECDE-088A-4062-8670-247E4008607F}" srcOrd="0" destOrd="0" presId="urn:microsoft.com/office/officeart/2008/layout/HorizontalMultiLevelHierarchy"/>
    <dgm:cxn modelId="{6789EF97-9596-4C40-B8B2-D2627C3F5D89}" type="presParOf" srcId="{147A88F2-1089-402C-B0E3-ECC9121A5FDD}" destId="{15500EAF-7C5E-4037-985F-6ACD41DEDC39}" srcOrd="1" destOrd="0" presId="urn:microsoft.com/office/officeart/2008/layout/HorizontalMultiLevelHierarchy"/>
    <dgm:cxn modelId="{CE2193AB-277F-4B21-85A7-C8B7FE7E40A9}" type="presParOf" srcId="{15500EAF-7C5E-4037-985F-6ACD41DEDC39}" destId="{659B871F-E14A-4C35-8B2F-519BCC8164A8}" srcOrd="0" destOrd="0" presId="urn:microsoft.com/office/officeart/2008/layout/HorizontalMultiLevelHierarchy"/>
    <dgm:cxn modelId="{941FCDB1-F576-457E-874A-AACC0E1084C6}" type="presParOf" srcId="{659B871F-E14A-4C35-8B2F-519BCC8164A8}" destId="{77D0AB43-5ADD-498A-B32D-B380E20F8C82}" srcOrd="0" destOrd="0" presId="urn:microsoft.com/office/officeart/2008/layout/HorizontalMultiLevelHierarchy"/>
    <dgm:cxn modelId="{0EEC6F0F-A00A-496B-89EE-59E425AF5D17}" type="presParOf" srcId="{15500EAF-7C5E-4037-985F-6ACD41DEDC39}" destId="{D1FAA683-CD8B-4736-BA49-48E4086F445B}" srcOrd="1" destOrd="0" presId="urn:microsoft.com/office/officeart/2008/layout/HorizontalMultiLevelHierarchy"/>
    <dgm:cxn modelId="{838ADD9C-144C-418D-956B-2E27595338DD}" type="presParOf" srcId="{D1FAA683-CD8B-4736-BA49-48E4086F445B}" destId="{11A50B9F-2057-46A8-9891-2CA1ECEE5400}" srcOrd="0" destOrd="0" presId="urn:microsoft.com/office/officeart/2008/layout/HorizontalMultiLevelHierarchy"/>
    <dgm:cxn modelId="{D5F8F916-4701-44B6-85DD-2955BEE5B4BC}" type="presParOf" srcId="{D1FAA683-CD8B-4736-BA49-48E4086F445B}" destId="{5546D571-09DB-4135-81D9-843F104AC8EE}" srcOrd="1" destOrd="0" presId="urn:microsoft.com/office/officeart/2008/layout/HorizontalMultiLevelHierarchy"/>
    <dgm:cxn modelId="{823869FB-ABC6-4479-A112-4EA7FD0FA625}" type="presParOf" srcId="{15500EAF-7C5E-4037-985F-6ACD41DEDC39}" destId="{FFB7C527-0932-4EF5-BE43-936D22EBED9D}" srcOrd="2" destOrd="0" presId="urn:microsoft.com/office/officeart/2008/layout/HorizontalMultiLevelHierarchy"/>
    <dgm:cxn modelId="{2C76DEE9-997B-479F-96E2-65C33320C540}" type="presParOf" srcId="{FFB7C527-0932-4EF5-BE43-936D22EBED9D}" destId="{E4668FA2-5792-481A-8C0A-76D47042AA94}" srcOrd="0" destOrd="0" presId="urn:microsoft.com/office/officeart/2008/layout/HorizontalMultiLevelHierarchy"/>
    <dgm:cxn modelId="{41C58701-8FCE-47FC-BEB6-4454C0DE2417}" type="presParOf" srcId="{15500EAF-7C5E-4037-985F-6ACD41DEDC39}" destId="{F4F647D6-7A99-4BA8-9B8B-D092FA2F16D9}" srcOrd="3" destOrd="0" presId="urn:microsoft.com/office/officeart/2008/layout/HorizontalMultiLevelHierarchy"/>
    <dgm:cxn modelId="{ED960593-4F4A-459C-A7D4-75CD17735468}" type="presParOf" srcId="{F4F647D6-7A99-4BA8-9B8B-D092FA2F16D9}" destId="{BE7F6255-F81C-48D3-AB6D-122A4E499DFD}" srcOrd="0" destOrd="0" presId="urn:microsoft.com/office/officeart/2008/layout/HorizontalMultiLevelHierarchy"/>
    <dgm:cxn modelId="{143E431E-56CF-4DF2-8EE4-FB22BBE26DF8}" type="presParOf" srcId="{F4F647D6-7A99-4BA8-9B8B-D092FA2F16D9}" destId="{0C3A44D2-A1D9-4D58-81A4-8119DC71173B}" srcOrd="1" destOrd="0" presId="urn:microsoft.com/office/officeart/2008/layout/HorizontalMultiLevelHierarchy"/>
    <dgm:cxn modelId="{0DAAFD08-C64E-4D8A-BF49-98524CFF7237}" type="presParOf" srcId="{0C3A44D2-A1D9-4D58-81A4-8119DC71173B}" destId="{D5573F2E-F29D-4171-8736-5EAC5B976D79}" srcOrd="0" destOrd="0" presId="urn:microsoft.com/office/officeart/2008/layout/HorizontalMultiLevelHierarchy"/>
    <dgm:cxn modelId="{FE848B2D-656B-4849-B949-E013DC414010}" type="presParOf" srcId="{D5573F2E-F29D-4171-8736-5EAC5B976D79}" destId="{CDDD6687-DD74-4EDC-997F-EAD6D6E857E5}" srcOrd="0" destOrd="0" presId="urn:microsoft.com/office/officeart/2008/layout/HorizontalMultiLevelHierarchy"/>
    <dgm:cxn modelId="{18E7BD95-4EE9-49A6-95DC-426009F703EC}" type="presParOf" srcId="{0C3A44D2-A1D9-4D58-81A4-8119DC71173B}" destId="{C7F2FA61-0C30-4C08-B54D-4E2F3762066F}" srcOrd="1" destOrd="0" presId="urn:microsoft.com/office/officeart/2008/layout/HorizontalMultiLevelHierarchy"/>
    <dgm:cxn modelId="{9D9EBDBC-73C8-42A8-A41E-5A49D0795C24}" type="presParOf" srcId="{C7F2FA61-0C30-4C08-B54D-4E2F3762066F}" destId="{F6EC1729-20CC-4C99-A94F-4618B2ABC579}" srcOrd="0" destOrd="0" presId="urn:microsoft.com/office/officeart/2008/layout/HorizontalMultiLevelHierarchy"/>
    <dgm:cxn modelId="{196A2760-F24F-4104-BAB9-2A2E4FBBB72A}" type="presParOf" srcId="{C7F2FA61-0C30-4C08-B54D-4E2F3762066F}" destId="{F25172DF-5FDF-405B-AC36-801BE109D1C4}" srcOrd="1" destOrd="0" presId="urn:microsoft.com/office/officeart/2008/layout/HorizontalMultiLevelHierarchy"/>
    <dgm:cxn modelId="{4A2C963E-B7EE-4B5E-8982-62C2496EE7B7}" type="presParOf" srcId="{F25172DF-5FDF-405B-AC36-801BE109D1C4}" destId="{BD8FC186-DD2C-4F80-BF65-79DA29F399FA}" srcOrd="0" destOrd="0" presId="urn:microsoft.com/office/officeart/2008/layout/HorizontalMultiLevelHierarchy"/>
    <dgm:cxn modelId="{83743F3F-7EF1-45BB-86B9-ABD3617F6D54}" type="presParOf" srcId="{BD8FC186-DD2C-4F80-BF65-79DA29F399FA}" destId="{9540BB51-F571-4B35-ADBA-ED03316AB67D}" srcOrd="0" destOrd="0" presId="urn:microsoft.com/office/officeart/2008/layout/HorizontalMultiLevelHierarchy"/>
    <dgm:cxn modelId="{89DD2AC4-31B3-47E7-BF58-14AC93C4C304}" type="presParOf" srcId="{F25172DF-5FDF-405B-AC36-801BE109D1C4}" destId="{524DAE4B-4B8C-4579-896B-C4E9AB9E756E}" srcOrd="1" destOrd="0" presId="urn:microsoft.com/office/officeart/2008/layout/HorizontalMultiLevelHierarchy"/>
    <dgm:cxn modelId="{9E2FF364-6056-465B-AD0D-5BF5ACAE89C2}" type="presParOf" srcId="{524DAE4B-4B8C-4579-896B-C4E9AB9E756E}" destId="{25BE9622-B562-45A4-BAB5-A44368EBBBFC}" srcOrd="0" destOrd="0" presId="urn:microsoft.com/office/officeart/2008/layout/HorizontalMultiLevelHierarchy"/>
    <dgm:cxn modelId="{027385AF-340E-486D-B618-72DA7883849A}" type="presParOf" srcId="{524DAE4B-4B8C-4579-896B-C4E9AB9E756E}" destId="{C4EB69B3-2C52-477E-9F48-6E0331C2F224}" srcOrd="1" destOrd="0" presId="urn:microsoft.com/office/officeart/2008/layout/HorizontalMultiLevelHierarchy"/>
    <dgm:cxn modelId="{3D403C28-22F3-49EC-AE73-2BBB184ABACC}" type="presParOf" srcId="{C4EB69B3-2C52-477E-9F48-6E0331C2F224}" destId="{3E02D973-6143-4EC4-AE0F-D81394D9988D}" srcOrd="0" destOrd="0" presId="urn:microsoft.com/office/officeart/2008/layout/HorizontalMultiLevelHierarchy"/>
    <dgm:cxn modelId="{48191570-A8BA-4BB8-8CE4-A209679044BF}" type="presParOf" srcId="{3E02D973-6143-4EC4-AE0F-D81394D9988D}" destId="{9239C723-229A-4D1A-8DC0-4754299DF933}" srcOrd="0" destOrd="0" presId="urn:microsoft.com/office/officeart/2008/layout/HorizontalMultiLevelHierarchy"/>
    <dgm:cxn modelId="{982117B5-F63C-4480-8905-1C5E618C22C4}" type="presParOf" srcId="{C4EB69B3-2C52-477E-9F48-6E0331C2F224}" destId="{36489182-3811-4A3D-9C26-BAE5D119E58A}" srcOrd="1" destOrd="0" presId="urn:microsoft.com/office/officeart/2008/layout/HorizontalMultiLevelHierarchy"/>
    <dgm:cxn modelId="{69B3CCDA-528A-4372-BDF6-59009B61E1C9}" type="presParOf" srcId="{36489182-3811-4A3D-9C26-BAE5D119E58A}" destId="{01F7AA1C-BBD8-41CE-AB68-DF7C96B72E1F}" srcOrd="0" destOrd="0" presId="urn:microsoft.com/office/officeart/2008/layout/HorizontalMultiLevelHierarchy"/>
    <dgm:cxn modelId="{3EC34DBE-9C79-40F3-AC4A-2B591D025741}" type="presParOf" srcId="{36489182-3811-4A3D-9C26-BAE5D119E58A}" destId="{52940C09-3AFB-435D-8F2E-BDFFD61145F6}" srcOrd="1" destOrd="0" presId="urn:microsoft.com/office/officeart/2008/layout/HorizontalMultiLevelHierarchy"/>
    <dgm:cxn modelId="{51F0001B-4E03-4E48-98E5-C4BF731DCB5E}" type="presParOf" srcId="{52940C09-3AFB-435D-8F2E-BDFFD61145F6}" destId="{20602D73-BA22-4EFB-92C4-9F7DA933D56D}" srcOrd="0" destOrd="0" presId="urn:microsoft.com/office/officeart/2008/layout/HorizontalMultiLevelHierarchy"/>
    <dgm:cxn modelId="{3559406C-E176-4529-8DA1-E21FED4CFF88}" type="presParOf" srcId="{20602D73-BA22-4EFB-92C4-9F7DA933D56D}" destId="{D82382C2-F7D3-4725-860E-4D80E6F273D5}" srcOrd="0" destOrd="0" presId="urn:microsoft.com/office/officeart/2008/layout/HorizontalMultiLevelHierarchy"/>
    <dgm:cxn modelId="{FAA04603-01D6-4BF7-A998-53F417741BEC}" type="presParOf" srcId="{52940C09-3AFB-435D-8F2E-BDFFD61145F6}" destId="{9B418D1C-BEEE-4970-A3BD-7633BD0CD0D7}" srcOrd="1" destOrd="0" presId="urn:microsoft.com/office/officeart/2008/layout/HorizontalMultiLevelHierarchy"/>
    <dgm:cxn modelId="{4EC66027-4332-4DFD-B4E4-E49F3B5954AC}" type="presParOf" srcId="{9B418D1C-BEEE-4970-A3BD-7633BD0CD0D7}" destId="{17B65A82-76F4-4596-A9BB-C41AD325301A}" srcOrd="0" destOrd="0" presId="urn:microsoft.com/office/officeart/2008/layout/HorizontalMultiLevelHierarchy"/>
    <dgm:cxn modelId="{BE336D78-6BB8-4AE5-8F2C-835D5FC6061B}" type="presParOf" srcId="{9B418D1C-BEEE-4970-A3BD-7633BD0CD0D7}" destId="{3690D072-4E6C-4DE2-A0F7-D69BB89CB1C4}" srcOrd="1" destOrd="0" presId="urn:microsoft.com/office/officeart/2008/layout/HorizontalMultiLevelHierarchy"/>
    <dgm:cxn modelId="{9C5CC0CE-1DF7-4CF3-AA3A-7A0021D307FE}" type="presParOf" srcId="{52940C09-3AFB-435D-8F2E-BDFFD61145F6}" destId="{FFFBC8A3-604F-4AE6-B558-A19DE5A3DE1F}" srcOrd="2" destOrd="0" presId="urn:microsoft.com/office/officeart/2008/layout/HorizontalMultiLevelHierarchy"/>
    <dgm:cxn modelId="{9E92C0CD-0A22-4209-85A2-3BC6CA6B07DA}" type="presParOf" srcId="{FFFBC8A3-604F-4AE6-B558-A19DE5A3DE1F}" destId="{48AD7BEA-0D32-4685-B1E9-479697B45E53}" srcOrd="0" destOrd="0" presId="urn:microsoft.com/office/officeart/2008/layout/HorizontalMultiLevelHierarchy"/>
    <dgm:cxn modelId="{2291A741-A705-4FD4-B121-32CFE6D60D5C}" type="presParOf" srcId="{52940C09-3AFB-435D-8F2E-BDFFD61145F6}" destId="{5A22C34C-F447-4483-9012-C6046E1A6849}" srcOrd="3" destOrd="0" presId="urn:microsoft.com/office/officeart/2008/layout/HorizontalMultiLevelHierarchy"/>
    <dgm:cxn modelId="{F9D867C6-A696-4EB4-BC3A-20650E03A1E2}" type="presParOf" srcId="{5A22C34C-F447-4483-9012-C6046E1A6849}" destId="{2E597180-5A56-47C2-939A-6D29EBEA8B7B}" srcOrd="0" destOrd="0" presId="urn:microsoft.com/office/officeart/2008/layout/HorizontalMultiLevelHierarchy"/>
    <dgm:cxn modelId="{F3423443-B7CB-4B7F-AD4F-E9EC988FF168}" type="presParOf" srcId="{5A22C34C-F447-4483-9012-C6046E1A6849}" destId="{E41008B2-8C2D-471E-AE32-BE531CCFC719}" srcOrd="1" destOrd="0" presId="urn:microsoft.com/office/officeart/2008/layout/HorizontalMultiLevelHierarchy"/>
    <dgm:cxn modelId="{D126A7D5-7469-446C-A196-D3B48C5AD4AA}" type="presParOf" srcId="{15500EAF-7C5E-4037-985F-6ACD41DEDC39}" destId="{26EBCE0C-08BA-4401-BC80-FBC6A03C943A}" srcOrd="4" destOrd="0" presId="urn:microsoft.com/office/officeart/2008/layout/HorizontalMultiLevelHierarchy"/>
    <dgm:cxn modelId="{6376B976-BB5E-49BC-9890-B52A7127458D}" type="presParOf" srcId="{26EBCE0C-08BA-4401-BC80-FBC6A03C943A}" destId="{8BEFF1DB-20E3-48B6-AFE6-D8D9417B836C}" srcOrd="0" destOrd="0" presId="urn:microsoft.com/office/officeart/2008/layout/HorizontalMultiLevelHierarchy"/>
    <dgm:cxn modelId="{5FB32109-3560-4084-87DC-DDB6871955A4}" type="presParOf" srcId="{15500EAF-7C5E-4037-985F-6ACD41DEDC39}" destId="{A6F8320D-C4D8-4748-BE50-E476EEDE6211}" srcOrd="5" destOrd="0" presId="urn:microsoft.com/office/officeart/2008/layout/HorizontalMultiLevelHierarchy"/>
    <dgm:cxn modelId="{2226C694-C3B8-4F83-AC66-A471B99D3115}" type="presParOf" srcId="{A6F8320D-C4D8-4748-BE50-E476EEDE6211}" destId="{034C978A-2F5C-496D-A959-735446B6C382}" srcOrd="0" destOrd="0" presId="urn:microsoft.com/office/officeart/2008/layout/HorizontalMultiLevelHierarchy"/>
    <dgm:cxn modelId="{FE24B7B3-CDD3-41E5-BAD9-1067405D349B}" type="presParOf" srcId="{A6F8320D-C4D8-4748-BE50-E476EEDE6211}" destId="{E3D6EA83-AD96-4BC6-B47E-5CD41327A3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9B51A-6028-4862-9776-FE8541F45B8C}">
      <dsp:nvSpPr>
        <dsp:cNvPr id="0" name=""/>
        <dsp:cNvSpPr/>
      </dsp:nvSpPr>
      <dsp:spPr>
        <a:xfrm>
          <a:off x="804133" y="85"/>
          <a:ext cx="2343064" cy="14058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Безопасность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04133" y="85"/>
        <a:ext cx="2343064" cy="1405838"/>
      </dsp:txXfrm>
    </dsp:sp>
    <dsp:sp modelId="{9A61A082-05C0-404B-9071-680201D7B6F8}">
      <dsp:nvSpPr>
        <dsp:cNvPr id="0" name=""/>
        <dsp:cNvSpPr/>
      </dsp:nvSpPr>
      <dsp:spPr>
        <a:xfrm>
          <a:off x="3381503" y="85"/>
          <a:ext cx="2343064" cy="14058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Качество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81503" y="85"/>
        <a:ext cx="2343064" cy="1405838"/>
      </dsp:txXfrm>
    </dsp:sp>
    <dsp:sp modelId="{3855A83B-107F-42EA-A865-BD784E429B5A}">
      <dsp:nvSpPr>
        <dsp:cNvPr id="0" name=""/>
        <dsp:cNvSpPr/>
      </dsp:nvSpPr>
      <dsp:spPr>
        <a:xfrm>
          <a:off x="804133" y="1640230"/>
          <a:ext cx="2343064" cy="14058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ТР ТС (ЕАЭС)</a:t>
          </a:r>
          <a:endParaRPr lang="ru-RU" sz="20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04133" y="1640230"/>
        <a:ext cx="2343064" cy="1405838"/>
      </dsp:txXfrm>
    </dsp:sp>
    <dsp:sp modelId="{E8B13E33-95A0-4417-A3ED-CF57F9199004}">
      <dsp:nvSpPr>
        <dsp:cNvPr id="0" name=""/>
        <dsp:cNvSpPr/>
      </dsp:nvSpPr>
      <dsp:spPr>
        <a:xfrm>
          <a:off x="3381503" y="1640230"/>
          <a:ext cx="2343064" cy="14058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Нормативные документы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81503" y="1640230"/>
        <a:ext cx="2343064" cy="1405838"/>
      </dsp:txXfrm>
    </dsp:sp>
    <dsp:sp modelId="{158E8454-36B8-486D-A4DA-E57B8F6A13AA}">
      <dsp:nvSpPr>
        <dsp:cNvPr id="0" name=""/>
        <dsp:cNvSpPr/>
      </dsp:nvSpPr>
      <dsp:spPr>
        <a:xfrm>
          <a:off x="804133" y="3280375"/>
          <a:ext cx="2343064" cy="14058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Обязательное подтверждение соответствия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04133" y="3280375"/>
        <a:ext cx="2343064" cy="1405838"/>
      </dsp:txXfrm>
    </dsp:sp>
    <dsp:sp modelId="{72C26121-2E5B-4969-9946-4F583762690A}">
      <dsp:nvSpPr>
        <dsp:cNvPr id="0" name=""/>
        <dsp:cNvSpPr/>
      </dsp:nvSpPr>
      <dsp:spPr>
        <a:xfrm>
          <a:off x="3381503" y="3280375"/>
          <a:ext cx="2343064" cy="140583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Добровольная сертификация</a:t>
          </a:r>
          <a:endParaRPr lang="ru-RU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81503" y="3280375"/>
        <a:ext cx="2343064" cy="14058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2C12BB-6651-4BBC-A5E3-8CE692C84F4F}">
      <dsp:nvSpPr>
        <dsp:cNvPr id="0" name=""/>
        <dsp:cNvSpPr/>
      </dsp:nvSpPr>
      <dsp:spPr>
        <a:xfrm>
          <a:off x="0" y="245874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3317-1375-4A59-AF37-C69EB3800DC3}">
      <dsp:nvSpPr>
        <dsp:cNvPr id="0" name=""/>
        <dsp:cNvSpPr/>
      </dsp:nvSpPr>
      <dsp:spPr>
        <a:xfrm>
          <a:off x="238897" y="24474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«УРАЛТЕСТ»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8897" y="24474"/>
        <a:ext cx="3344562" cy="442800"/>
      </dsp:txXfrm>
    </dsp:sp>
    <dsp:sp modelId="{E4800CD2-CABB-417B-89B8-F71ED803AC83}">
      <dsp:nvSpPr>
        <dsp:cNvPr id="0" name=""/>
        <dsp:cNvSpPr/>
      </dsp:nvSpPr>
      <dsp:spPr>
        <a:xfrm>
          <a:off x="0" y="926275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FD41-E9AD-4007-BB4D-5878DC5637A4}">
      <dsp:nvSpPr>
        <dsp:cNvPr id="0" name=""/>
        <dsp:cNvSpPr/>
      </dsp:nvSpPr>
      <dsp:spPr>
        <a:xfrm>
          <a:off x="238897" y="704875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«НИЖЕГОРОДСКИЙ ЦСМ»</a:t>
          </a:r>
        </a:p>
      </dsp:txBody>
      <dsp:txXfrm>
        <a:off x="238897" y="704875"/>
        <a:ext cx="3344562" cy="442800"/>
      </dsp:txXfrm>
    </dsp:sp>
    <dsp:sp modelId="{43D14072-69C9-4070-8CE4-02894DAC2D41}">
      <dsp:nvSpPr>
        <dsp:cNvPr id="0" name=""/>
        <dsp:cNvSpPr/>
      </dsp:nvSpPr>
      <dsp:spPr>
        <a:xfrm>
          <a:off x="0" y="1606675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66B0D-62B8-4C3D-8A4B-C380E13F8453}">
      <dsp:nvSpPr>
        <dsp:cNvPr id="0" name=""/>
        <dsp:cNvSpPr/>
      </dsp:nvSpPr>
      <dsp:spPr>
        <a:xfrm>
          <a:off x="238897" y="1385275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«КИРОВСКИЙ ЦСМ»</a:t>
          </a:r>
        </a:p>
      </dsp:txBody>
      <dsp:txXfrm>
        <a:off x="238897" y="1385275"/>
        <a:ext cx="3344562" cy="442800"/>
      </dsp:txXfrm>
    </dsp:sp>
    <dsp:sp modelId="{D7342B8B-F9D9-4263-9663-CAE3381EC65A}">
      <dsp:nvSpPr>
        <dsp:cNvPr id="0" name=""/>
        <dsp:cNvSpPr/>
      </dsp:nvSpPr>
      <dsp:spPr>
        <a:xfrm>
          <a:off x="0" y="2287075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B7208-17CE-45FC-AFC6-05A88B64566D}">
      <dsp:nvSpPr>
        <dsp:cNvPr id="0" name=""/>
        <dsp:cNvSpPr/>
      </dsp:nvSpPr>
      <dsp:spPr>
        <a:xfrm>
          <a:off x="238897" y="2065675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«ОМСКИЙ ЦСМ»</a:t>
          </a:r>
        </a:p>
      </dsp:txBody>
      <dsp:txXfrm>
        <a:off x="238897" y="2065675"/>
        <a:ext cx="3344562" cy="442800"/>
      </dsp:txXfrm>
    </dsp:sp>
    <dsp:sp modelId="{90BEF7A6-C1C6-486D-A1DF-4A74C4CD6B46}">
      <dsp:nvSpPr>
        <dsp:cNvPr id="0" name=""/>
        <dsp:cNvSpPr/>
      </dsp:nvSpPr>
      <dsp:spPr>
        <a:xfrm>
          <a:off x="0" y="2967475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E52A4-7F70-48BB-9BCD-F447672BBA3A}">
      <dsp:nvSpPr>
        <dsp:cNvPr id="0" name=""/>
        <dsp:cNvSpPr/>
      </dsp:nvSpPr>
      <dsp:spPr>
        <a:xfrm>
          <a:off x="238897" y="2746075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«ОРЕНБУРГСКИЙ ЦСМ»</a:t>
          </a:r>
        </a:p>
      </dsp:txBody>
      <dsp:txXfrm>
        <a:off x="238897" y="2746075"/>
        <a:ext cx="3344562" cy="442800"/>
      </dsp:txXfrm>
    </dsp:sp>
    <dsp:sp modelId="{10CD469F-B471-4BC0-9DCB-B9DE7C7470D8}">
      <dsp:nvSpPr>
        <dsp:cNvPr id="0" name=""/>
        <dsp:cNvSpPr/>
      </dsp:nvSpPr>
      <dsp:spPr>
        <a:xfrm>
          <a:off x="0" y="3647875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D8D70-1F72-4148-9A42-109EBA663BBB}">
      <dsp:nvSpPr>
        <dsp:cNvPr id="0" name=""/>
        <dsp:cNvSpPr/>
      </dsp:nvSpPr>
      <dsp:spPr>
        <a:xfrm>
          <a:off x="238897" y="3426475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«ВОЛГОГРАДСКИЙ ЦСМ»</a:t>
          </a:r>
        </a:p>
      </dsp:txBody>
      <dsp:txXfrm>
        <a:off x="238897" y="3426475"/>
        <a:ext cx="3344562" cy="442800"/>
      </dsp:txXfrm>
    </dsp:sp>
    <dsp:sp modelId="{01EFDD3B-D175-41D1-B0FC-4CBD5B3CB41E}">
      <dsp:nvSpPr>
        <dsp:cNvPr id="0" name=""/>
        <dsp:cNvSpPr/>
      </dsp:nvSpPr>
      <dsp:spPr>
        <a:xfrm>
          <a:off x="0" y="4328275"/>
          <a:ext cx="4777946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0C0A6-CD46-4535-9C13-4A8AE497E5F9}">
      <dsp:nvSpPr>
        <dsp:cNvPr id="0" name=""/>
        <dsp:cNvSpPr/>
      </dsp:nvSpPr>
      <dsp:spPr>
        <a:xfrm>
          <a:off x="238897" y="4106875"/>
          <a:ext cx="3344562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6" tIns="0" rIns="1264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ФБУ «КРЫМСКИЙ ЦСМ»</a:t>
          </a:r>
        </a:p>
      </dsp:txBody>
      <dsp:txXfrm>
        <a:off x="238897" y="4106875"/>
        <a:ext cx="3344562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C992F-B435-4350-B69B-2EB2D97BE814}">
      <dsp:nvSpPr>
        <dsp:cNvPr id="0" name=""/>
        <dsp:cNvSpPr/>
      </dsp:nvSpPr>
      <dsp:spPr>
        <a:xfrm>
          <a:off x="1275873" y="2165"/>
          <a:ext cx="2340984" cy="14045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>
                  <a:lumMod val="50000"/>
                </a:schemeClr>
              </a:solidFill>
            </a:rPr>
            <a:t>Продукция</a:t>
          </a:r>
          <a:endParaRPr lang="ru-RU" sz="2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75873" y="2165"/>
        <a:ext cx="2340984" cy="1404590"/>
      </dsp:txXfrm>
    </dsp:sp>
    <dsp:sp modelId="{27F9ABC0-AE14-4B2F-89B9-6E851612BD0D}">
      <dsp:nvSpPr>
        <dsp:cNvPr id="0" name=""/>
        <dsp:cNvSpPr/>
      </dsp:nvSpPr>
      <dsp:spPr>
        <a:xfrm>
          <a:off x="3850956" y="2165"/>
          <a:ext cx="2340984" cy="14045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>
                  <a:lumMod val="50000"/>
                </a:schemeClr>
              </a:solidFill>
            </a:rPr>
            <a:t>Процессы</a:t>
          </a:r>
          <a:endParaRPr lang="ru-RU" sz="2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50956" y="2165"/>
        <a:ext cx="2340984" cy="1404590"/>
      </dsp:txXfrm>
    </dsp:sp>
    <dsp:sp modelId="{85E488B6-EECC-4F45-9AF1-92D387328800}">
      <dsp:nvSpPr>
        <dsp:cNvPr id="0" name=""/>
        <dsp:cNvSpPr/>
      </dsp:nvSpPr>
      <dsp:spPr>
        <a:xfrm>
          <a:off x="1275873" y="1640854"/>
          <a:ext cx="2340984" cy="14045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>
                  <a:lumMod val="50000"/>
                </a:schemeClr>
              </a:solidFill>
            </a:rPr>
            <a:t>Работы</a:t>
          </a:r>
          <a:endParaRPr lang="ru-RU" sz="2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75873" y="1640854"/>
        <a:ext cx="2340984" cy="1404590"/>
      </dsp:txXfrm>
    </dsp:sp>
    <dsp:sp modelId="{1CD75288-84BD-471A-87C7-BD6EA95271F1}">
      <dsp:nvSpPr>
        <dsp:cNvPr id="0" name=""/>
        <dsp:cNvSpPr/>
      </dsp:nvSpPr>
      <dsp:spPr>
        <a:xfrm>
          <a:off x="3850956" y="1640854"/>
          <a:ext cx="2340984" cy="14045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>
                  <a:lumMod val="50000"/>
                </a:schemeClr>
              </a:solidFill>
            </a:rPr>
            <a:t>Услуги</a:t>
          </a:r>
          <a:endParaRPr lang="ru-RU" sz="2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50956" y="1640854"/>
        <a:ext cx="2340984" cy="1404590"/>
      </dsp:txXfrm>
    </dsp:sp>
    <dsp:sp modelId="{D2C4185E-5EE3-4297-AB0C-D8824D0BF49C}">
      <dsp:nvSpPr>
        <dsp:cNvPr id="0" name=""/>
        <dsp:cNvSpPr/>
      </dsp:nvSpPr>
      <dsp:spPr>
        <a:xfrm>
          <a:off x="3873218" y="3281709"/>
          <a:ext cx="2340984" cy="14045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accent1">
                  <a:lumMod val="50000"/>
                </a:schemeClr>
              </a:solidFill>
            </a:rPr>
            <a:t>Системы менеджмента</a:t>
          </a:r>
          <a:endParaRPr lang="ru-RU" sz="2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73218" y="3281709"/>
        <a:ext cx="2340984" cy="14045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F762D-DFFA-4970-A58B-225DEE20B4A4}">
      <dsp:nvSpPr>
        <dsp:cNvPr id="0" name=""/>
        <dsp:cNvSpPr/>
      </dsp:nvSpPr>
      <dsp:spPr>
        <a:xfrm>
          <a:off x="0" y="70931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Проектирование (изыскания)</a:t>
          </a:r>
          <a:endParaRPr lang="ru-RU" sz="1900" kern="1200" dirty="0"/>
        </a:p>
      </dsp:txBody>
      <dsp:txXfrm>
        <a:off x="0" y="70931"/>
        <a:ext cx="5216088" cy="455715"/>
      </dsp:txXfrm>
    </dsp:sp>
    <dsp:sp modelId="{3950875D-43C1-4150-901C-F86A274489CF}">
      <dsp:nvSpPr>
        <dsp:cNvPr id="0" name=""/>
        <dsp:cNvSpPr/>
      </dsp:nvSpPr>
      <dsp:spPr>
        <a:xfrm>
          <a:off x="0" y="581366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Производство</a:t>
          </a:r>
          <a:endParaRPr lang="ru-RU" sz="1900" kern="1200" dirty="0"/>
        </a:p>
      </dsp:txBody>
      <dsp:txXfrm>
        <a:off x="0" y="581366"/>
        <a:ext cx="5216088" cy="455715"/>
      </dsp:txXfrm>
    </dsp:sp>
    <dsp:sp modelId="{D5652888-72E8-4453-AAF5-ED68FDFC28DE}">
      <dsp:nvSpPr>
        <dsp:cNvPr id="0" name=""/>
        <dsp:cNvSpPr/>
      </dsp:nvSpPr>
      <dsp:spPr>
        <a:xfrm>
          <a:off x="0" y="1091801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Строительство</a:t>
          </a:r>
          <a:endParaRPr lang="ru-RU" sz="1900" kern="1200" dirty="0"/>
        </a:p>
      </dsp:txBody>
      <dsp:txXfrm>
        <a:off x="0" y="1091801"/>
        <a:ext cx="5216088" cy="455715"/>
      </dsp:txXfrm>
    </dsp:sp>
    <dsp:sp modelId="{78F8842B-52C7-493E-B1C0-5F9E14AB5571}">
      <dsp:nvSpPr>
        <dsp:cNvPr id="0" name=""/>
        <dsp:cNvSpPr/>
      </dsp:nvSpPr>
      <dsp:spPr>
        <a:xfrm>
          <a:off x="0" y="1602236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Монтаж и наладка</a:t>
          </a:r>
          <a:endParaRPr lang="ru-RU" sz="1900" kern="1200" dirty="0"/>
        </a:p>
      </dsp:txBody>
      <dsp:txXfrm>
        <a:off x="0" y="1602236"/>
        <a:ext cx="5216088" cy="455715"/>
      </dsp:txXfrm>
    </dsp:sp>
    <dsp:sp modelId="{4F103171-89DA-45FD-8A73-F5B59EAC57F8}">
      <dsp:nvSpPr>
        <dsp:cNvPr id="0" name=""/>
        <dsp:cNvSpPr/>
      </dsp:nvSpPr>
      <dsp:spPr>
        <a:xfrm>
          <a:off x="0" y="2112671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Эксплуатация</a:t>
          </a:r>
        </a:p>
      </dsp:txBody>
      <dsp:txXfrm>
        <a:off x="0" y="2112671"/>
        <a:ext cx="5216088" cy="455715"/>
      </dsp:txXfrm>
    </dsp:sp>
    <dsp:sp modelId="{45ED45CE-EBDB-4A02-A7DA-34670C744FF3}">
      <dsp:nvSpPr>
        <dsp:cNvPr id="0" name=""/>
        <dsp:cNvSpPr/>
      </dsp:nvSpPr>
      <dsp:spPr>
        <a:xfrm>
          <a:off x="0" y="2623106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Хранение</a:t>
          </a:r>
        </a:p>
      </dsp:txBody>
      <dsp:txXfrm>
        <a:off x="0" y="2623106"/>
        <a:ext cx="5216088" cy="455715"/>
      </dsp:txXfrm>
    </dsp:sp>
    <dsp:sp modelId="{446A2BF0-9CDC-4B6A-AE85-D8FE1BF2EB37}">
      <dsp:nvSpPr>
        <dsp:cNvPr id="0" name=""/>
        <dsp:cNvSpPr/>
      </dsp:nvSpPr>
      <dsp:spPr>
        <a:xfrm>
          <a:off x="0" y="3133541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Перевозка</a:t>
          </a:r>
        </a:p>
      </dsp:txBody>
      <dsp:txXfrm>
        <a:off x="0" y="3133541"/>
        <a:ext cx="5216088" cy="455715"/>
      </dsp:txXfrm>
    </dsp:sp>
    <dsp:sp modelId="{0BAC3E10-8DAA-41EE-9331-C0C5B1F236E4}">
      <dsp:nvSpPr>
        <dsp:cNvPr id="0" name=""/>
        <dsp:cNvSpPr/>
      </dsp:nvSpPr>
      <dsp:spPr>
        <a:xfrm>
          <a:off x="0" y="3643976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Реализация</a:t>
          </a:r>
        </a:p>
      </dsp:txBody>
      <dsp:txXfrm>
        <a:off x="0" y="3643976"/>
        <a:ext cx="5216088" cy="455715"/>
      </dsp:txXfrm>
    </dsp:sp>
    <dsp:sp modelId="{1EB497C6-D3D9-40BB-AEFE-60A700312409}">
      <dsp:nvSpPr>
        <dsp:cNvPr id="0" name=""/>
        <dsp:cNvSpPr/>
      </dsp:nvSpPr>
      <dsp:spPr>
        <a:xfrm>
          <a:off x="0" y="4154411"/>
          <a:ext cx="5216088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Утилизация</a:t>
          </a:r>
        </a:p>
      </dsp:txBody>
      <dsp:txXfrm>
        <a:off x="0" y="4154411"/>
        <a:ext cx="5216088" cy="4557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BCE0C-08BA-4401-BC80-FBC6A03C943A}">
      <dsp:nvSpPr>
        <dsp:cNvPr id="0" name=""/>
        <dsp:cNvSpPr/>
      </dsp:nvSpPr>
      <dsp:spPr>
        <a:xfrm>
          <a:off x="1843168" y="2433061"/>
          <a:ext cx="473375" cy="902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87" y="0"/>
              </a:lnTo>
              <a:lnTo>
                <a:pt x="236687" y="902012"/>
              </a:lnTo>
              <a:lnTo>
                <a:pt x="473375" y="90201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54389" y="2858600"/>
        <a:ext cx="50934" cy="50934"/>
      </dsp:txXfrm>
    </dsp:sp>
    <dsp:sp modelId="{FFFBC8A3-604F-4AE6-B558-A19DE5A3DE1F}">
      <dsp:nvSpPr>
        <dsp:cNvPr id="0" name=""/>
        <dsp:cNvSpPr/>
      </dsp:nvSpPr>
      <dsp:spPr>
        <a:xfrm>
          <a:off x="8309461" y="2433061"/>
          <a:ext cx="473375" cy="104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687" y="0"/>
              </a:lnTo>
              <a:lnTo>
                <a:pt x="236687" y="1049462"/>
              </a:lnTo>
              <a:lnTo>
                <a:pt x="473375" y="10494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517367" y="2929010"/>
        <a:ext cx="57564" cy="57564"/>
      </dsp:txXfrm>
    </dsp:sp>
    <dsp:sp modelId="{20602D73-BA22-4EFB-92C4-9F7DA933D56D}">
      <dsp:nvSpPr>
        <dsp:cNvPr id="0" name=""/>
        <dsp:cNvSpPr/>
      </dsp:nvSpPr>
      <dsp:spPr>
        <a:xfrm>
          <a:off x="8309461" y="1426170"/>
          <a:ext cx="473375" cy="1006890"/>
        </a:xfrm>
        <a:custGeom>
          <a:avLst/>
          <a:gdLst/>
          <a:ahLst/>
          <a:cxnLst/>
          <a:rect l="0" t="0" r="0" b="0"/>
          <a:pathLst>
            <a:path>
              <a:moveTo>
                <a:pt x="0" y="1006890"/>
              </a:moveTo>
              <a:lnTo>
                <a:pt x="236687" y="1006890"/>
              </a:lnTo>
              <a:lnTo>
                <a:pt x="236687" y="0"/>
              </a:lnTo>
              <a:lnTo>
                <a:pt x="473375" y="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518333" y="1901800"/>
        <a:ext cx="55630" cy="55630"/>
      </dsp:txXfrm>
    </dsp:sp>
    <dsp:sp modelId="{3E02D973-6143-4EC4-AE0F-D81394D9988D}">
      <dsp:nvSpPr>
        <dsp:cNvPr id="0" name=""/>
        <dsp:cNvSpPr/>
      </dsp:nvSpPr>
      <dsp:spPr>
        <a:xfrm>
          <a:off x="7064435" y="2387341"/>
          <a:ext cx="473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375" y="4572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89288" y="2421227"/>
        <a:ext cx="23668" cy="23668"/>
      </dsp:txXfrm>
    </dsp:sp>
    <dsp:sp modelId="{BD8FC186-DD2C-4F80-BF65-79DA29F399FA}">
      <dsp:nvSpPr>
        <dsp:cNvPr id="0" name=""/>
        <dsp:cNvSpPr/>
      </dsp:nvSpPr>
      <dsp:spPr>
        <a:xfrm>
          <a:off x="5908072" y="2387341"/>
          <a:ext cx="473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375" y="4572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32925" y="2421227"/>
        <a:ext cx="23668" cy="23668"/>
      </dsp:txXfrm>
    </dsp:sp>
    <dsp:sp modelId="{D5573F2E-F29D-4171-8736-5EAC5B976D79}">
      <dsp:nvSpPr>
        <dsp:cNvPr id="0" name=""/>
        <dsp:cNvSpPr/>
      </dsp:nvSpPr>
      <dsp:spPr>
        <a:xfrm>
          <a:off x="4683424" y="2387341"/>
          <a:ext cx="473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375" y="4572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8278" y="2421227"/>
        <a:ext cx="23668" cy="23668"/>
      </dsp:txXfrm>
    </dsp:sp>
    <dsp:sp modelId="{FFB7C527-0932-4EF5-BE43-936D22EBED9D}">
      <dsp:nvSpPr>
        <dsp:cNvPr id="0" name=""/>
        <dsp:cNvSpPr/>
      </dsp:nvSpPr>
      <dsp:spPr>
        <a:xfrm>
          <a:off x="1843168" y="2387341"/>
          <a:ext cx="473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375" y="4572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68022" y="2421227"/>
        <a:ext cx="23668" cy="23668"/>
      </dsp:txXfrm>
    </dsp:sp>
    <dsp:sp modelId="{659B871F-E14A-4C35-8B2F-519BCC8164A8}">
      <dsp:nvSpPr>
        <dsp:cNvPr id="0" name=""/>
        <dsp:cNvSpPr/>
      </dsp:nvSpPr>
      <dsp:spPr>
        <a:xfrm>
          <a:off x="1843168" y="1531049"/>
          <a:ext cx="473375" cy="902012"/>
        </a:xfrm>
        <a:custGeom>
          <a:avLst/>
          <a:gdLst/>
          <a:ahLst/>
          <a:cxnLst/>
          <a:rect l="0" t="0" r="0" b="0"/>
          <a:pathLst>
            <a:path>
              <a:moveTo>
                <a:pt x="0" y="902012"/>
              </a:moveTo>
              <a:lnTo>
                <a:pt x="236687" y="902012"/>
              </a:lnTo>
              <a:lnTo>
                <a:pt x="236687" y="0"/>
              </a:lnTo>
              <a:lnTo>
                <a:pt x="473375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54389" y="1956588"/>
        <a:ext cx="50934" cy="50934"/>
      </dsp:txXfrm>
    </dsp:sp>
    <dsp:sp modelId="{488B1175-0BBB-4E31-B37F-3B23CEBC1F5A}">
      <dsp:nvSpPr>
        <dsp:cNvPr id="0" name=""/>
        <dsp:cNvSpPr/>
      </dsp:nvSpPr>
      <dsp:spPr>
        <a:xfrm>
          <a:off x="729125" y="2387341"/>
          <a:ext cx="473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375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53979" y="2421227"/>
        <a:ext cx="23668" cy="23668"/>
      </dsp:txXfrm>
    </dsp:sp>
    <dsp:sp modelId="{F1FFEA76-E3C2-45BA-9B23-5704C3C092B6}">
      <dsp:nvSpPr>
        <dsp:cNvPr id="0" name=""/>
        <dsp:cNvSpPr/>
      </dsp:nvSpPr>
      <dsp:spPr>
        <a:xfrm rot="16200000">
          <a:off x="-1530652" y="2072256"/>
          <a:ext cx="3797946" cy="721609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Заявка на  </a:t>
          </a:r>
          <a:b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сертификацию в НСС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-1530652" y="2072256"/>
        <a:ext cx="3797946" cy="721609"/>
      </dsp:txXfrm>
    </dsp:sp>
    <dsp:sp modelId="{3772ECDE-088A-4062-8670-247E4008607F}">
      <dsp:nvSpPr>
        <dsp:cNvPr id="0" name=""/>
        <dsp:cNvSpPr/>
      </dsp:nvSpPr>
      <dsp:spPr>
        <a:xfrm>
          <a:off x="1202501" y="1171063"/>
          <a:ext cx="640667" cy="2523996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1">
                  <a:lumMod val="50000"/>
                </a:schemeClr>
              </a:solidFill>
            </a:rPr>
            <a:t>Решение по заявке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02501" y="1171063"/>
        <a:ext cx="640667" cy="2523996"/>
      </dsp:txXfrm>
    </dsp:sp>
    <dsp:sp modelId="{11A50B9F-2057-46A8-9891-2CA1ECEE5400}">
      <dsp:nvSpPr>
        <dsp:cNvPr id="0" name=""/>
        <dsp:cNvSpPr/>
      </dsp:nvSpPr>
      <dsp:spPr>
        <a:xfrm>
          <a:off x="2316544" y="1170244"/>
          <a:ext cx="2366879" cy="721609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1">
                  <a:lumMod val="50000"/>
                </a:schemeClr>
              </a:solidFill>
            </a:rPr>
            <a:t>Сертификация СМК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16544" y="1170244"/>
        <a:ext cx="2366879" cy="721609"/>
      </dsp:txXfrm>
    </dsp:sp>
    <dsp:sp modelId="{BE7F6255-F81C-48D3-AB6D-122A4E499DFD}">
      <dsp:nvSpPr>
        <dsp:cNvPr id="0" name=""/>
        <dsp:cNvSpPr/>
      </dsp:nvSpPr>
      <dsp:spPr>
        <a:xfrm>
          <a:off x="2316544" y="2072256"/>
          <a:ext cx="2366879" cy="721609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1">
                  <a:lumMod val="50000"/>
                </a:schemeClr>
              </a:solidFill>
            </a:rPr>
            <a:t>Отбор образцов продукции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16544" y="2072256"/>
        <a:ext cx="2366879" cy="721609"/>
      </dsp:txXfrm>
    </dsp:sp>
    <dsp:sp modelId="{F6EC1729-20CC-4C99-A94F-4618B2ABC579}">
      <dsp:nvSpPr>
        <dsp:cNvPr id="0" name=""/>
        <dsp:cNvSpPr/>
      </dsp:nvSpPr>
      <dsp:spPr>
        <a:xfrm>
          <a:off x="5156800" y="1142173"/>
          <a:ext cx="751271" cy="2581775"/>
        </a:xfrm>
        <a:prstGeom prst="rect">
          <a:avLst/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accent1">
                  <a:lumMod val="50000"/>
                </a:schemeClr>
              </a:solidFill>
            </a:rPr>
            <a:t>Испытания в назначенной аккредитованной лаборатории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56800" y="1142173"/>
        <a:ext cx="751271" cy="2581775"/>
      </dsp:txXfrm>
    </dsp:sp>
    <dsp:sp modelId="{25BE9622-B562-45A4-BAB5-A44368EBBBFC}">
      <dsp:nvSpPr>
        <dsp:cNvPr id="0" name=""/>
        <dsp:cNvSpPr/>
      </dsp:nvSpPr>
      <dsp:spPr>
        <a:xfrm>
          <a:off x="6381448" y="1132991"/>
          <a:ext cx="682986" cy="2600140"/>
        </a:xfrm>
        <a:prstGeom prst="rect">
          <a:avLst/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1">
                  <a:lumMod val="50000"/>
                </a:schemeClr>
              </a:solidFill>
            </a:rPr>
            <a:t>Решение о сертификации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81448" y="1132991"/>
        <a:ext cx="682986" cy="2600140"/>
      </dsp:txXfrm>
    </dsp:sp>
    <dsp:sp modelId="{01F7AA1C-BBD8-41CE-AB68-DF7C96B72E1F}">
      <dsp:nvSpPr>
        <dsp:cNvPr id="0" name=""/>
        <dsp:cNvSpPr/>
      </dsp:nvSpPr>
      <dsp:spPr>
        <a:xfrm>
          <a:off x="7537811" y="569886"/>
          <a:ext cx="771650" cy="3726349"/>
        </a:xfrm>
        <a:prstGeom prst="rect">
          <a:avLst/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accent1">
                  <a:lumMod val="50000"/>
                </a:schemeClr>
              </a:solidFill>
            </a:rPr>
            <a:t>Запись в реестре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537811" y="569886"/>
        <a:ext cx="771650" cy="3726349"/>
      </dsp:txXfrm>
    </dsp:sp>
    <dsp:sp modelId="{17B65A82-76F4-4596-A9BB-C41AD325301A}">
      <dsp:nvSpPr>
        <dsp:cNvPr id="0" name=""/>
        <dsp:cNvSpPr/>
      </dsp:nvSpPr>
      <dsp:spPr>
        <a:xfrm>
          <a:off x="8782837" y="466909"/>
          <a:ext cx="1974356" cy="1918522"/>
        </a:xfrm>
        <a:prstGeom prst="rect">
          <a:avLst/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accent1">
                  <a:lumMod val="50000"/>
                </a:schemeClr>
              </a:solidFill>
            </a:rPr>
            <a:t>QR-</a:t>
          </a:r>
          <a:r>
            <a:rPr lang="ru-RU" sz="3200" kern="1200" smtClean="0">
              <a:solidFill>
                <a:schemeClr val="accent1">
                  <a:lumMod val="50000"/>
                </a:schemeClr>
              </a:solidFill>
            </a:rPr>
            <a:t>код</a:t>
          </a:r>
          <a:endParaRPr lang="ru-RU" sz="3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782837" y="466909"/>
        <a:ext cx="1974356" cy="1918522"/>
      </dsp:txXfrm>
    </dsp:sp>
    <dsp:sp modelId="{2E597180-5A56-47C2-939A-6D29EBEA8B7B}">
      <dsp:nvSpPr>
        <dsp:cNvPr id="0" name=""/>
        <dsp:cNvSpPr/>
      </dsp:nvSpPr>
      <dsp:spPr>
        <a:xfrm>
          <a:off x="8782837" y="2565834"/>
          <a:ext cx="1972060" cy="1833379"/>
        </a:xfrm>
        <a:prstGeom prst="rect">
          <a:avLst/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solidFill>
                <a:schemeClr val="accent1">
                  <a:lumMod val="50000"/>
                </a:schemeClr>
              </a:solidFill>
            </a:rPr>
            <a:t>Знак НСС</a:t>
          </a:r>
          <a:endParaRPr lang="ru-RU" sz="3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782837" y="2565834"/>
        <a:ext cx="1972060" cy="1833379"/>
      </dsp:txXfrm>
    </dsp:sp>
    <dsp:sp modelId="{034C978A-2F5C-496D-A959-735446B6C382}">
      <dsp:nvSpPr>
        <dsp:cNvPr id="0" name=""/>
        <dsp:cNvSpPr/>
      </dsp:nvSpPr>
      <dsp:spPr>
        <a:xfrm>
          <a:off x="2316544" y="2974268"/>
          <a:ext cx="2366879" cy="721609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1">
                  <a:lumMod val="50000"/>
                </a:schemeClr>
              </a:solidFill>
            </a:rPr>
            <a:t>Анализ состояния производства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16544" y="2974268"/>
        <a:ext cx="2366879" cy="721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FFDEE-E530-4E7A-AACD-4F6C74851BC2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75F5-5A8C-4CD7-9DA0-C873CC832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94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75F5-5A8C-4CD7-9DA0-C873CC832BB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02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75F5-5A8C-4CD7-9DA0-C873CC832B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25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75F5-5A8C-4CD7-9DA0-C873CC832BB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73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2C1F-EC00-4675-B8AC-79016E4A91C9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2AAB-8C00-401E-B64A-82699C4A51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6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E5F2-928C-4F0F-A6CC-E1A045D03770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2394-ED70-4452-BDC4-FB0CA4D1E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053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1AC8-3120-4728-8E64-4CC77B864D3F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0EFA-0EED-4EBE-9F1D-69D442F7F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70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1F81-3E9A-4678-A739-4EDF20127CC0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648B-B17C-46CE-BD03-EEB8715FF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51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A5B2-65DD-40BD-93DF-3C901C535EC3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53D8-C2BA-4317-B81E-65D8EED86B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589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7B62-A9C0-4DE0-AB1E-87BA2CED8AFB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3E6A-099C-46F3-95D6-49727584C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4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1588-9C74-4112-A331-DC08F50ED811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3B5F-BECA-43DF-9B56-785873F7F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843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F773-323F-41CF-8EA1-0495C9821450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5705-9A2B-40AA-936B-6D35CE1C1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84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D4A0-210C-4E2D-8782-9ECE4FE2DB2A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4492-19EC-469D-AFCB-4A6D57AC8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73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FF97-91C7-4D9B-AFDA-E37974F2F14A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0D56-8051-4551-9D46-40683CE69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25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3E53-3B61-42CF-90CB-004A93FE5120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BDBC-0586-46E2-8DB8-099377B2D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7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18024-F29B-4323-B8E1-FB0316668467}" type="datetime1">
              <a:rPr lang="ru-RU" smtClean="0"/>
              <a:pPr>
                <a:defRPr/>
              </a:pPr>
              <a:t>27.02.2018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22114-6CCC-4500-87D2-DAC945581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4.png"/><Relationship Id="rId4" Type="http://schemas.openxmlformats.org/officeDocument/2006/relationships/diagramData" Target="../diagrams/data5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062413" y="1122363"/>
            <a:ext cx="6605587" cy="226536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2413" y="3602038"/>
            <a:ext cx="7824787" cy="1489075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3C64"/>
                </a:solidFill>
              </a:rPr>
              <a:t>Итоги реализации пилотного этапа в Уральском федеральном округе в 2017 году</a:t>
            </a:r>
            <a:endParaRPr lang="ru-RU" dirty="0" smtClean="0">
              <a:solidFill>
                <a:srgbClr val="003C64"/>
              </a:solidFill>
            </a:endParaRPr>
          </a:p>
        </p:txBody>
      </p:sp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846138" y="4308475"/>
            <a:ext cx="2119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750" dirty="0"/>
              <a:t>МЕТРОЛОГИЯ ИСПЫТАНИЯ СЕРТИФИКАЦИЯ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5F932AAB-8C00-401E-B64A-82699C4A517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Реестр объектов оценки соответствия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519" y="1451522"/>
            <a:ext cx="8880162" cy="499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89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Подробная информация о продукции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699" y="1468040"/>
            <a:ext cx="8676217" cy="488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1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Существующая </a:t>
            </a:r>
            <a:r>
              <a:rPr lang="ru-RU" dirty="0" smtClean="0">
                <a:solidFill>
                  <a:schemeClr val="bg1"/>
                </a:solidFill>
              </a:rPr>
              <a:t>маркировка продукции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675" y="1561712"/>
            <a:ext cx="5245492" cy="4624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734" y="1669385"/>
            <a:ext cx="4655864" cy="2419480"/>
          </a:xfrm>
          <a:prstGeom prst="rect">
            <a:avLst/>
          </a:prstGeom>
        </p:spPr>
      </p:pic>
      <p:pic>
        <p:nvPicPr>
          <p:cNvPr id="7" name="Picture 10" descr="http://appsro.ru/files/files/y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0406" y="4369429"/>
            <a:ext cx="2095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0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Маркировка продукции в НСС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Достоверная информация о продукции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9100" y="2078966"/>
            <a:ext cx="3688400" cy="3481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1898" y="1539477"/>
            <a:ext cx="3398880" cy="480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67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96838" y="123825"/>
            <a:ext cx="11953875" cy="11652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Итоги реализации пилотного этапа развития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89872118"/>
              </p:ext>
            </p:extLst>
          </p:nvPr>
        </p:nvGraphicFramePr>
        <p:xfrm>
          <a:off x="96836" y="1455738"/>
          <a:ext cx="5989638" cy="494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4819"/>
                <a:gridCol w="29948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ЦСМ,</a:t>
                      </a:r>
                      <a:r>
                        <a:rPr lang="ru-RU" baseline="0" dirty="0" smtClean="0"/>
                        <a:t> участвующих в пилотном этапе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положительных решений о сертификации продукции по России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положительных решений о сертификации продукции в УФО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(в работе 15 заявок)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НД,</a:t>
                      </a:r>
                      <a:r>
                        <a:rPr lang="ru-RU" baseline="0" dirty="0" smtClean="0"/>
                        <a:t> на соответствие которой проводилась сертификация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Наиболее часто встречающийся вид продукции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Изделия хлебобулочные из пшеничной муки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2508728"/>
              </p:ext>
            </p:extLst>
          </p:nvPr>
        </p:nvGraphicFramePr>
        <p:xfrm>
          <a:off x="6063916" y="1161143"/>
          <a:ext cx="6128084" cy="582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8153"/>
            <a:ext cx="2743200" cy="365125"/>
          </a:xfrm>
        </p:spPr>
        <p:txBody>
          <a:bodyPr/>
          <a:lstStyle/>
          <a:p>
            <a:pPr>
              <a:defRPr/>
            </a:pPr>
            <a:fld id="{CBEA3E6A-099C-46F3-95D6-49727584CE0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062413" y="1122363"/>
            <a:ext cx="6605587" cy="2265362"/>
          </a:xfrm>
        </p:spPr>
        <p:txBody>
          <a:bodyPr/>
          <a:lstStyle/>
          <a:p>
            <a:pPr algn="l"/>
            <a:r>
              <a:rPr lang="ru-RU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2413" y="3602038"/>
            <a:ext cx="7824787" cy="148907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3C64"/>
                </a:solidFill>
              </a:rPr>
              <a:t>Презентацию подготовил: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Сайкин Михаил Викторович</a:t>
            </a:r>
          </a:p>
          <a:p>
            <a:pPr algn="r"/>
            <a:r>
              <a:rPr lang="ru-RU" sz="1800" dirty="0" smtClean="0">
                <a:solidFill>
                  <a:srgbClr val="0067AC"/>
                </a:solidFill>
              </a:rPr>
              <a:t>Руководитель органа по сертификации продукции, услуг, </a:t>
            </a:r>
            <a:br>
              <a:rPr lang="ru-RU" sz="1800" dirty="0" smtClean="0">
                <a:solidFill>
                  <a:srgbClr val="0067AC"/>
                </a:solidFill>
              </a:rPr>
            </a:br>
            <a:r>
              <a:rPr lang="ru-RU" sz="1800" dirty="0" smtClean="0">
                <a:solidFill>
                  <a:srgbClr val="0067AC"/>
                </a:solidFill>
              </a:rPr>
              <a:t>систем менеджмента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2538" y="5903913"/>
            <a:ext cx="6096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ФБУ «Государственный региональный центр стандартизации, метрологии и испытаний в Свердловской области» (ФБУ «УРАЛТЕСТ»)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г. Екатеринбург, ул.Красноармейская,2а, тел. (343)350-25-83, uraltest@uraltest.ru ; www.uraltest.ru</a:t>
            </a: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846138" y="4308475"/>
            <a:ext cx="2119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750" dirty="0"/>
              <a:t>МЕТРОЛОГИЯ ИСПЫТАНИЯ СЕРТИФИКАЦИЯ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5F932AAB-8C00-401E-B64A-82699C4A517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Подтверждение соответствия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2505649"/>
              </p:ext>
            </p:extLst>
          </p:nvPr>
        </p:nvGraphicFramePr>
        <p:xfrm>
          <a:off x="671170" y="1576474"/>
          <a:ext cx="6528701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Двойная стрелка влево/вправо 15"/>
          <p:cNvSpPr/>
          <p:nvPr/>
        </p:nvSpPr>
        <p:spPr>
          <a:xfrm>
            <a:off x="3525794" y="2419162"/>
            <a:ext cx="856735" cy="3340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421925" y="2883242"/>
            <a:ext cx="337751" cy="56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421925" y="4551404"/>
            <a:ext cx="337751" cy="56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979773" y="2883242"/>
            <a:ext cx="337751" cy="56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979773" y="4477434"/>
            <a:ext cx="337751" cy="568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614984" y="1615989"/>
            <a:ext cx="53007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184-ФЗ </a:t>
            </a:r>
            <a:r>
              <a:rPr lang="ru-RU" dirty="0"/>
              <a:t>от 27.12.2012 «О техническом регулировании» предусматривает 2 формы подтверждения соответствия продукции:</a:t>
            </a:r>
          </a:p>
          <a:p>
            <a:r>
              <a:rPr lang="ru-RU" dirty="0"/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обязательное подтверждение соответствия </a:t>
            </a:r>
            <a:r>
              <a:rPr lang="ru-RU" dirty="0"/>
              <a:t>(в форме сертификации или декларирования соответствия). Эта сфера регулируется государством и направлена, в основном, на подтверждение соответствия продукции требованиям технических регламентов Таможенного союза (ЕАЭС). При обязательных сертификации и декларировании подтверждается соответствие продукции только требованиям безопасности. </a:t>
            </a:r>
          </a:p>
          <a:p>
            <a:r>
              <a:rPr lang="ru-RU" dirty="0"/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добровольное подтверждение соответствия</a:t>
            </a:r>
            <a:r>
              <a:rPr lang="ru-RU" dirty="0"/>
              <a:t> (в форме сертификации) позволяет подтвердить качественные характеристики продукции и услуги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2017 – год реализации пилотного этапа развития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Национальной системы сертификации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4212204"/>
              </p:ext>
            </p:extLst>
          </p:nvPr>
        </p:nvGraphicFramePr>
        <p:xfrm>
          <a:off x="1466335" y="1617663"/>
          <a:ext cx="4777946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14984" y="1615989"/>
            <a:ext cx="5300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29 декабря 2016 года руководителем Росстандарта Абрамовым А. В. подписан приказ о создании системы добровольной сертификации «Национальная система сертификации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/>
              <a:t>2017 год  стал годом реализации реализация пилотного проекта НСС. Росстандарт уполномочил 7 Региональных центров стандартизации, метрологии и испытаний для отработки механизмов сертификации в рамках </a:t>
            </a:r>
            <a:r>
              <a:rPr lang="ru-RU" dirty="0" smtClean="0"/>
              <a:t>НСС, </a:t>
            </a:r>
            <a:r>
              <a:rPr lang="ru-RU" dirty="0"/>
              <a:t>имеющие в своем составе аккредитованные органы по сертификации и испытательные лаборатории.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85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sp>
        <p:nvSpPr>
          <p:cNvPr id="3076" name="Объект 2"/>
          <p:cNvSpPr>
            <a:spLocks noGrp="1"/>
          </p:cNvSpPr>
          <p:nvPr>
            <p:ph idx="1"/>
          </p:nvPr>
        </p:nvSpPr>
        <p:spPr>
          <a:xfrm>
            <a:off x="201613" y="1617663"/>
            <a:ext cx="11714162" cy="46863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система сертификации (НСС)</a:t>
            </a:r>
            <a:r>
              <a:rPr lang="ru-RU" dirty="0" smtClean="0"/>
              <a:t> представляет собой совокупность правил выполнения работ по сертификации, инфраструктуры, участников системы, направленную на формирование объективной оценки соответствия</a:t>
            </a:r>
            <a:r>
              <a:rPr lang="ru-RU" smtClean="0"/>
              <a:t>, подкрепленную </a:t>
            </a:r>
            <a:r>
              <a:rPr lang="ru-RU" dirty="0" smtClean="0"/>
              <a:t>реальными испытаниями в целях обеспечения соответствия продукции установленным требованиям, содержащихся в документах национальной системы стандартизации</a:t>
            </a:r>
          </a:p>
          <a:p>
            <a:r>
              <a:rPr lang="ru-RU" dirty="0" smtClean="0"/>
              <a:t>Национальная система сертификации является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добровольной системой сертификации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3439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84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Основные участники системы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sp>
        <p:nvSpPr>
          <p:cNvPr id="3076" name="Объект 2"/>
          <p:cNvSpPr>
            <a:spLocks noGrp="1"/>
          </p:cNvSpPr>
          <p:nvPr>
            <p:ph idx="1"/>
          </p:nvPr>
        </p:nvSpPr>
        <p:spPr>
          <a:xfrm>
            <a:off x="201613" y="1617663"/>
            <a:ext cx="11714162" cy="46863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Владелец системы </a:t>
            </a:r>
            <a:r>
              <a:rPr lang="ru-RU" dirty="0"/>
              <a:t>– Федеральное агентство </a:t>
            </a:r>
            <a:r>
              <a:rPr lang="ru-RU"/>
              <a:t>по </a:t>
            </a:r>
            <a:r>
              <a:rPr lang="ru-RU" smtClean="0"/>
              <a:t>техническому регулированию </a:t>
            </a:r>
            <a:r>
              <a:rPr lang="ru-RU" dirty="0"/>
              <a:t>и </a:t>
            </a:r>
            <a:r>
              <a:rPr lang="ru-RU" dirty="0" smtClean="0"/>
              <a:t>метрологии (Росстандарт)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Оператор системы </a:t>
            </a:r>
            <a:r>
              <a:rPr lang="ru-RU" dirty="0" smtClean="0"/>
              <a:t>(управляющий орган системы) </a:t>
            </a:r>
            <a:r>
              <a:rPr lang="ru-RU" dirty="0"/>
              <a:t>- Федеральное государственное унитарное предприятие «Российский научно-технический центр информации по стандартизации, метрологии и оценке соответствия» (ФГУП «СТАНДАРТИНФОРМ</a:t>
            </a:r>
            <a:r>
              <a:rPr lang="ru-RU" dirty="0" smtClean="0"/>
              <a:t>»)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Органы по оценке соответствия </a:t>
            </a:r>
            <a:r>
              <a:rPr lang="ru-RU" dirty="0" smtClean="0"/>
              <a:t>(органы по сертификации, органы инспекции, испытательные лаборатории)</a:t>
            </a:r>
          </a:p>
          <a:p>
            <a:pPr lvl="2"/>
            <a:r>
              <a:rPr lang="ru-RU" dirty="0" smtClean="0"/>
              <a:t>Остальные участники системы: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Руководящий комитет; Комитет оценок; Координационные комитеты; Владельцы схем сертификации; Технические комитеты по стандартизации;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ксперты по оценке органов по оценке; Комиссия по апелляциям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8153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71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96838" y="123825"/>
            <a:ext cx="11953875" cy="11652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Цели и принципы</a:t>
            </a:r>
          </a:p>
        </p:txBody>
      </p:sp>
      <p:sp>
        <p:nvSpPr>
          <p:cNvPr id="4099" name="Объект 4"/>
          <p:cNvSpPr>
            <a:spLocks noGrp="1"/>
          </p:cNvSpPr>
          <p:nvPr>
            <p:ph sz="half" idx="1"/>
          </p:nvPr>
        </p:nvSpPr>
        <p:spPr>
          <a:xfrm>
            <a:off x="201613" y="1636713"/>
            <a:ext cx="4724614" cy="46577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Принципы:</a:t>
            </a:r>
          </a:p>
          <a:p>
            <a:pPr lvl="2"/>
            <a:r>
              <a:rPr lang="ru-RU" dirty="0" smtClean="0"/>
              <a:t>доступност</a:t>
            </a:r>
            <a:r>
              <a:rPr lang="ru-RU" dirty="0"/>
              <a:t>ь</a:t>
            </a:r>
            <a:r>
              <a:rPr lang="ru-RU" dirty="0" smtClean="0"/>
              <a:t> </a:t>
            </a:r>
            <a:r>
              <a:rPr lang="ru-RU" dirty="0"/>
              <a:t>информации о порядке осуществления оценки (подтверждения) соответствия заинтересованным лицам</a:t>
            </a:r>
            <a:r>
              <a:rPr lang="ru-RU" dirty="0" smtClean="0"/>
              <a:t>;</a:t>
            </a:r>
            <a:endParaRPr lang="ru-RU" dirty="0"/>
          </a:p>
          <a:p>
            <a:pPr lvl="2"/>
            <a:r>
              <a:rPr lang="ru-RU" dirty="0" smtClean="0"/>
              <a:t>защита </a:t>
            </a:r>
            <a:r>
              <a:rPr lang="ru-RU" dirty="0"/>
              <a:t>имущественных интересов заявителей, соблюдения коммерческой тайны в отношении сведений, полученных при осуществлении оценки (подтверждения) соответствия.</a:t>
            </a:r>
            <a:endParaRPr lang="ru-RU" dirty="0" smtClean="0"/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sp>
        <p:nvSpPr>
          <p:cNvPr id="4101" name="Объект 5"/>
          <p:cNvSpPr>
            <a:spLocks noGrp="1"/>
          </p:cNvSpPr>
          <p:nvPr>
            <p:ph sz="half" idx="2"/>
          </p:nvPr>
        </p:nvSpPr>
        <p:spPr>
          <a:xfrm>
            <a:off x="5263978" y="1636713"/>
            <a:ext cx="6786735" cy="46577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Цели:</a:t>
            </a:r>
          </a:p>
          <a:p>
            <a:pPr lvl="2"/>
            <a:r>
              <a:rPr lang="ru-RU" dirty="0" smtClean="0"/>
              <a:t>удостоверение </a:t>
            </a:r>
            <a:r>
              <a:rPr lang="ru-RU" dirty="0"/>
              <a:t>соответствия продукции, </a:t>
            </a:r>
            <a:r>
              <a:rPr lang="ru-RU" dirty="0" smtClean="0"/>
              <a:t>работ</a:t>
            </a:r>
            <a:r>
              <a:rPr lang="ru-RU" dirty="0"/>
              <a:t>, услуг </a:t>
            </a:r>
            <a:r>
              <a:rPr lang="ru-RU" dirty="0" smtClean="0"/>
              <a:t>документам по стандартизации;</a:t>
            </a:r>
            <a:endParaRPr lang="ru-RU" dirty="0"/>
          </a:p>
          <a:p>
            <a:pPr lvl="2"/>
            <a:r>
              <a:rPr lang="ru-RU" dirty="0" smtClean="0"/>
              <a:t>создание </a:t>
            </a:r>
            <a:r>
              <a:rPr lang="ru-RU" dirty="0"/>
              <a:t>условий для маркирования продукции, работ, услуг, соответствующих национальному стандарту, </a:t>
            </a:r>
            <a:r>
              <a:rPr lang="ru-RU" dirty="0" smtClean="0"/>
              <a:t>знаком </a:t>
            </a:r>
            <a:r>
              <a:rPr lang="ru-RU" dirty="0"/>
              <a:t>национальной системы стандартизации</a:t>
            </a:r>
            <a:r>
              <a:rPr lang="ru-RU" dirty="0" smtClean="0"/>
              <a:t>;</a:t>
            </a:r>
            <a:endParaRPr lang="ru-RU" dirty="0"/>
          </a:p>
          <a:p>
            <a:pPr lvl="2"/>
            <a:r>
              <a:rPr lang="ru-RU" dirty="0" smtClean="0"/>
              <a:t>содействие </a:t>
            </a:r>
            <a:r>
              <a:rPr lang="ru-RU" dirty="0"/>
              <a:t>приобретателям, в том числе потребителям, в компетентном выборе продукции, работ, услуг</a:t>
            </a:r>
            <a:r>
              <a:rPr lang="ru-RU" dirty="0" smtClean="0"/>
              <a:t>;</a:t>
            </a:r>
            <a:endParaRPr lang="ru-RU" dirty="0"/>
          </a:p>
          <a:p>
            <a:pPr lvl="2"/>
            <a:r>
              <a:rPr lang="ru-RU" dirty="0" smtClean="0"/>
              <a:t>повышение </a:t>
            </a:r>
            <a:r>
              <a:rPr lang="ru-RU" dirty="0"/>
              <a:t>конкурентоспособности продукции, работ, услуг на российском и международных </a:t>
            </a:r>
            <a:r>
              <a:rPr lang="ru-RU" dirty="0" smtClean="0"/>
              <a:t>рынках.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CBEA3E6A-099C-46F3-95D6-49727584CE0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Объекты оценки (подтверждения) соответствия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07427"/>
              </p:ext>
            </p:extLst>
          </p:nvPr>
        </p:nvGraphicFramePr>
        <p:xfrm>
          <a:off x="-994083" y="1559998"/>
          <a:ext cx="7467814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91759026"/>
              </p:ext>
            </p:extLst>
          </p:nvPr>
        </p:nvGraphicFramePr>
        <p:xfrm>
          <a:off x="6218108" y="1505431"/>
          <a:ext cx="5216088" cy="468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5268286" y="2080470"/>
            <a:ext cx="645952" cy="3858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01544" y="1686187"/>
            <a:ext cx="0" cy="42532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7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Мотивационные стимулы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производителя и потребителя в НСС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40476" y="1483417"/>
            <a:ext cx="10571496" cy="3754607"/>
            <a:chOff x="1340476" y="1483417"/>
            <a:chExt cx="10571496" cy="3754607"/>
          </a:xfrm>
        </p:grpSpPr>
        <p:sp>
          <p:nvSpPr>
            <p:cNvPr id="19" name="Полилиния 18"/>
            <p:cNvSpPr/>
            <p:nvPr/>
          </p:nvSpPr>
          <p:spPr>
            <a:xfrm>
              <a:off x="1340476" y="1483417"/>
              <a:ext cx="10571496" cy="1097978"/>
            </a:xfrm>
            <a:custGeom>
              <a:avLst/>
              <a:gdLst>
                <a:gd name="connsiteX0" fmla="*/ 0 w 10571496"/>
                <a:gd name="connsiteY0" fmla="*/ 109798 h 1097978"/>
                <a:gd name="connsiteX1" fmla="*/ 109798 w 10571496"/>
                <a:gd name="connsiteY1" fmla="*/ 0 h 1097978"/>
                <a:gd name="connsiteX2" fmla="*/ 10461698 w 10571496"/>
                <a:gd name="connsiteY2" fmla="*/ 0 h 1097978"/>
                <a:gd name="connsiteX3" fmla="*/ 10571496 w 10571496"/>
                <a:gd name="connsiteY3" fmla="*/ 109798 h 1097978"/>
                <a:gd name="connsiteX4" fmla="*/ 10571496 w 10571496"/>
                <a:gd name="connsiteY4" fmla="*/ 988180 h 1097978"/>
                <a:gd name="connsiteX5" fmla="*/ 10461698 w 10571496"/>
                <a:gd name="connsiteY5" fmla="*/ 1097978 h 1097978"/>
                <a:gd name="connsiteX6" fmla="*/ 109798 w 10571496"/>
                <a:gd name="connsiteY6" fmla="*/ 1097978 h 1097978"/>
                <a:gd name="connsiteX7" fmla="*/ 0 w 10571496"/>
                <a:gd name="connsiteY7" fmla="*/ 988180 h 1097978"/>
                <a:gd name="connsiteX8" fmla="*/ 0 w 10571496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496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10461698" y="0"/>
                  </a:lnTo>
                  <a:cubicBezTo>
                    <a:pt x="10522338" y="0"/>
                    <a:pt x="10571496" y="49158"/>
                    <a:pt x="10571496" y="109798"/>
                  </a:cubicBezTo>
                  <a:lnTo>
                    <a:pt x="10571496" y="988180"/>
                  </a:lnTo>
                  <a:cubicBezTo>
                    <a:pt x="10571496" y="1048820"/>
                    <a:pt x="10522338" y="1097978"/>
                    <a:pt x="10461698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4700" dirty="0"/>
                <a:t>Производитель</a:t>
              </a:r>
              <a:endParaRPr lang="ru-RU" sz="47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340476" y="2634539"/>
              <a:ext cx="3336962" cy="1097978"/>
            </a:xfrm>
            <a:custGeom>
              <a:avLst/>
              <a:gdLst>
                <a:gd name="connsiteX0" fmla="*/ 0 w 3336962"/>
                <a:gd name="connsiteY0" fmla="*/ 109798 h 1097978"/>
                <a:gd name="connsiteX1" fmla="*/ 109798 w 3336962"/>
                <a:gd name="connsiteY1" fmla="*/ 0 h 1097978"/>
                <a:gd name="connsiteX2" fmla="*/ 3227164 w 3336962"/>
                <a:gd name="connsiteY2" fmla="*/ 0 h 1097978"/>
                <a:gd name="connsiteX3" fmla="*/ 3336962 w 3336962"/>
                <a:gd name="connsiteY3" fmla="*/ 109798 h 1097978"/>
                <a:gd name="connsiteX4" fmla="*/ 3336962 w 3336962"/>
                <a:gd name="connsiteY4" fmla="*/ 988180 h 1097978"/>
                <a:gd name="connsiteX5" fmla="*/ 3227164 w 3336962"/>
                <a:gd name="connsiteY5" fmla="*/ 1097978 h 1097978"/>
                <a:gd name="connsiteX6" fmla="*/ 109798 w 3336962"/>
                <a:gd name="connsiteY6" fmla="*/ 1097978 h 1097978"/>
                <a:gd name="connsiteX7" fmla="*/ 0 w 3336962"/>
                <a:gd name="connsiteY7" fmla="*/ 988180 h 1097978"/>
                <a:gd name="connsiteX8" fmla="*/ 0 w 3336962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962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3227164" y="0"/>
                  </a:lnTo>
                  <a:cubicBezTo>
                    <a:pt x="3287804" y="0"/>
                    <a:pt x="3336962" y="49158"/>
                    <a:pt x="3336962" y="109798"/>
                  </a:cubicBezTo>
                  <a:lnTo>
                    <a:pt x="3336962" y="988180"/>
                  </a:lnTo>
                  <a:cubicBezTo>
                    <a:pt x="3336962" y="1048820"/>
                    <a:pt x="3287804" y="1097978"/>
                    <a:pt x="3227164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Стремится завоевать доверие</a:t>
              </a:r>
              <a:endParaRPr lang="ru-RU" sz="24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340476" y="4139895"/>
              <a:ext cx="3336962" cy="1097978"/>
            </a:xfrm>
            <a:custGeom>
              <a:avLst/>
              <a:gdLst>
                <a:gd name="connsiteX0" fmla="*/ 0 w 3336962"/>
                <a:gd name="connsiteY0" fmla="*/ 109798 h 1097978"/>
                <a:gd name="connsiteX1" fmla="*/ 109798 w 3336962"/>
                <a:gd name="connsiteY1" fmla="*/ 0 h 1097978"/>
                <a:gd name="connsiteX2" fmla="*/ 3227164 w 3336962"/>
                <a:gd name="connsiteY2" fmla="*/ 0 h 1097978"/>
                <a:gd name="connsiteX3" fmla="*/ 3336962 w 3336962"/>
                <a:gd name="connsiteY3" fmla="*/ 109798 h 1097978"/>
                <a:gd name="connsiteX4" fmla="*/ 3336962 w 3336962"/>
                <a:gd name="connsiteY4" fmla="*/ 988180 h 1097978"/>
                <a:gd name="connsiteX5" fmla="*/ 3227164 w 3336962"/>
                <a:gd name="connsiteY5" fmla="*/ 1097978 h 1097978"/>
                <a:gd name="connsiteX6" fmla="*/ 109798 w 3336962"/>
                <a:gd name="connsiteY6" fmla="*/ 1097978 h 1097978"/>
                <a:gd name="connsiteX7" fmla="*/ 0 w 3336962"/>
                <a:gd name="connsiteY7" fmla="*/ 988180 h 1097978"/>
                <a:gd name="connsiteX8" fmla="*/ 0 w 3336962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962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3227164" y="0"/>
                  </a:lnTo>
                  <a:cubicBezTo>
                    <a:pt x="3287804" y="0"/>
                    <a:pt x="3336962" y="49158"/>
                    <a:pt x="3336962" y="109798"/>
                  </a:cubicBezTo>
                  <a:lnTo>
                    <a:pt x="3336962" y="988180"/>
                  </a:lnTo>
                  <a:cubicBezTo>
                    <a:pt x="3336962" y="1048820"/>
                    <a:pt x="3287804" y="1097978"/>
                    <a:pt x="3227164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Желает доверять производителю</a:t>
              </a:r>
              <a:endParaRPr lang="ru-RU" sz="24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953942" y="2632970"/>
              <a:ext cx="3336962" cy="1097978"/>
            </a:xfrm>
            <a:custGeom>
              <a:avLst/>
              <a:gdLst>
                <a:gd name="connsiteX0" fmla="*/ 0 w 3336962"/>
                <a:gd name="connsiteY0" fmla="*/ 109798 h 1097978"/>
                <a:gd name="connsiteX1" fmla="*/ 109798 w 3336962"/>
                <a:gd name="connsiteY1" fmla="*/ 0 h 1097978"/>
                <a:gd name="connsiteX2" fmla="*/ 3227164 w 3336962"/>
                <a:gd name="connsiteY2" fmla="*/ 0 h 1097978"/>
                <a:gd name="connsiteX3" fmla="*/ 3336962 w 3336962"/>
                <a:gd name="connsiteY3" fmla="*/ 109798 h 1097978"/>
                <a:gd name="connsiteX4" fmla="*/ 3336962 w 3336962"/>
                <a:gd name="connsiteY4" fmla="*/ 988180 h 1097978"/>
                <a:gd name="connsiteX5" fmla="*/ 3227164 w 3336962"/>
                <a:gd name="connsiteY5" fmla="*/ 1097978 h 1097978"/>
                <a:gd name="connsiteX6" fmla="*/ 109798 w 3336962"/>
                <a:gd name="connsiteY6" fmla="*/ 1097978 h 1097978"/>
                <a:gd name="connsiteX7" fmla="*/ 0 w 3336962"/>
                <a:gd name="connsiteY7" fmla="*/ 988180 h 1097978"/>
                <a:gd name="connsiteX8" fmla="*/ 0 w 3336962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962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3227164" y="0"/>
                  </a:lnTo>
                  <a:cubicBezTo>
                    <a:pt x="3287804" y="0"/>
                    <a:pt x="3336962" y="49158"/>
                    <a:pt x="3336962" y="109798"/>
                  </a:cubicBezTo>
                  <a:lnTo>
                    <a:pt x="3336962" y="988180"/>
                  </a:lnTo>
                  <a:cubicBezTo>
                    <a:pt x="3336962" y="1048820"/>
                    <a:pt x="3287804" y="1097978"/>
                    <a:pt x="3227164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Стремится подтвердить качество</a:t>
              </a:r>
              <a:endParaRPr lang="ru-RU" sz="24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957743" y="4139895"/>
              <a:ext cx="3336962" cy="1097978"/>
            </a:xfrm>
            <a:custGeom>
              <a:avLst/>
              <a:gdLst>
                <a:gd name="connsiteX0" fmla="*/ 0 w 3336962"/>
                <a:gd name="connsiteY0" fmla="*/ 109798 h 1097978"/>
                <a:gd name="connsiteX1" fmla="*/ 109798 w 3336962"/>
                <a:gd name="connsiteY1" fmla="*/ 0 h 1097978"/>
                <a:gd name="connsiteX2" fmla="*/ 3227164 w 3336962"/>
                <a:gd name="connsiteY2" fmla="*/ 0 h 1097978"/>
                <a:gd name="connsiteX3" fmla="*/ 3336962 w 3336962"/>
                <a:gd name="connsiteY3" fmla="*/ 109798 h 1097978"/>
                <a:gd name="connsiteX4" fmla="*/ 3336962 w 3336962"/>
                <a:gd name="connsiteY4" fmla="*/ 988180 h 1097978"/>
                <a:gd name="connsiteX5" fmla="*/ 3227164 w 3336962"/>
                <a:gd name="connsiteY5" fmla="*/ 1097978 h 1097978"/>
                <a:gd name="connsiteX6" fmla="*/ 109798 w 3336962"/>
                <a:gd name="connsiteY6" fmla="*/ 1097978 h 1097978"/>
                <a:gd name="connsiteX7" fmla="*/ 0 w 3336962"/>
                <a:gd name="connsiteY7" fmla="*/ 988180 h 1097978"/>
                <a:gd name="connsiteX8" fmla="*/ 0 w 3336962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962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3227164" y="0"/>
                  </a:lnTo>
                  <a:cubicBezTo>
                    <a:pt x="3287804" y="0"/>
                    <a:pt x="3336962" y="49158"/>
                    <a:pt x="3336962" y="109798"/>
                  </a:cubicBezTo>
                  <a:lnTo>
                    <a:pt x="3336962" y="988180"/>
                  </a:lnTo>
                  <a:cubicBezTo>
                    <a:pt x="3336962" y="1048820"/>
                    <a:pt x="3287804" y="1097978"/>
                    <a:pt x="3227164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Желает купить качественную продукцию</a:t>
              </a:r>
              <a:endParaRPr lang="ru-RU" sz="2400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8567408" y="2626150"/>
              <a:ext cx="3336962" cy="1097978"/>
            </a:xfrm>
            <a:custGeom>
              <a:avLst/>
              <a:gdLst>
                <a:gd name="connsiteX0" fmla="*/ 0 w 3336962"/>
                <a:gd name="connsiteY0" fmla="*/ 109798 h 1097978"/>
                <a:gd name="connsiteX1" fmla="*/ 109798 w 3336962"/>
                <a:gd name="connsiteY1" fmla="*/ 0 h 1097978"/>
                <a:gd name="connsiteX2" fmla="*/ 3227164 w 3336962"/>
                <a:gd name="connsiteY2" fmla="*/ 0 h 1097978"/>
                <a:gd name="connsiteX3" fmla="*/ 3336962 w 3336962"/>
                <a:gd name="connsiteY3" fmla="*/ 109798 h 1097978"/>
                <a:gd name="connsiteX4" fmla="*/ 3336962 w 3336962"/>
                <a:gd name="connsiteY4" fmla="*/ 988180 h 1097978"/>
                <a:gd name="connsiteX5" fmla="*/ 3227164 w 3336962"/>
                <a:gd name="connsiteY5" fmla="*/ 1097978 h 1097978"/>
                <a:gd name="connsiteX6" fmla="*/ 109798 w 3336962"/>
                <a:gd name="connsiteY6" fmla="*/ 1097978 h 1097978"/>
                <a:gd name="connsiteX7" fmla="*/ 0 w 3336962"/>
                <a:gd name="connsiteY7" fmla="*/ 988180 h 1097978"/>
                <a:gd name="connsiteX8" fmla="*/ 0 w 3336962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962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3227164" y="0"/>
                  </a:lnTo>
                  <a:cubicBezTo>
                    <a:pt x="3287804" y="0"/>
                    <a:pt x="3336962" y="49158"/>
                    <a:pt x="3336962" y="109798"/>
                  </a:cubicBezTo>
                  <a:lnTo>
                    <a:pt x="3336962" y="988180"/>
                  </a:lnTo>
                  <a:cubicBezTo>
                    <a:pt x="3336962" y="1048820"/>
                    <a:pt x="3287804" y="1097978"/>
                    <a:pt x="3227164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Стремится обеспечить </a:t>
              </a:r>
              <a:r>
                <a:rPr lang="ru-RU" sz="2400" kern="1200" dirty="0" err="1" smtClean="0"/>
                <a:t>конкурентосп-ть</a:t>
              </a:r>
              <a:r>
                <a:rPr lang="ru-RU" sz="2400" kern="1200" dirty="0" smtClean="0"/>
                <a:t> продукции</a:t>
              </a:r>
              <a:endParaRPr lang="ru-RU" sz="24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575010" y="4140046"/>
              <a:ext cx="3336962" cy="1097978"/>
            </a:xfrm>
            <a:custGeom>
              <a:avLst/>
              <a:gdLst>
                <a:gd name="connsiteX0" fmla="*/ 0 w 3336962"/>
                <a:gd name="connsiteY0" fmla="*/ 109798 h 1097978"/>
                <a:gd name="connsiteX1" fmla="*/ 109798 w 3336962"/>
                <a:gd name="connsiteY1" fmla="*/ 0 h 1097978"/>
                <a:gd name="connsiteX2" fmla="*/ 3227164 w 3336962"/>
                <a:gd name="connsiteY2" fmla="*/ 0 h 1097978"/>
                <a:gd name="connsiteX3" fmla="*/ 3336962 w 3336962"/>
                <a:gd name="connsiteY3" fmla="*/ 109798 h 1097978"/>
                <a:gd name="connsiteX4" fmla="*/ 3336962 w 3336962"/>
                <a:gd name="connsiteY4" fmla="*/ 988180 h 1097978"/>
                <a:gd name="connsiteX5" fmla="*/ 3227164 w 3336962"/>
                <a:gd name="connsiteY5" fmla="*/ 1097978 h 1097978"/>
                <a:gd name="connsiteX6" fmla="*/ 109798 w 3336962"/>
                <a:gd name="connsiteY6" fmla="*/ 1097978 h 1097978"/>
                <a:gd name="connsiteX7" fmla="*/ 0 w 3336962"/>
                <a:gd name="connsiteY7" fmla="*/ 988180 h 1097978"/>
                <a:gd name="connsiteX8" fmla="*/ 0 w 3336962"/>
                <a:gd name="connsiteY8" fmla="*/ 109798 h 10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962" h="1097978">
                  <a:moveTo>
                    <a:pt x="0" y="109798"/>
                  </a:moveTo>
                  <a:cubicBezTo>
                    <a:pt x="0" y="49158"/>
                    <a:pt x="49158" y="0"/>
                    <a:pt x="109798" y="0"/>
                  </a:cubicBezTo>
                  <a:lnTo>
                    <a:pt x="3227164" y="0"/>
                  </a:lnTo>
                  <a:cubicBezTo>
                    <a:pt x="3287804" y="0"/>
                    <a:pt x="3336962" y="49158"/>
                    <a:pt x="3336962" y="109798"/>
                  </a:cubicBezTo>
                  <a:lnTo>
                    <a:pt x="3336962" y="988180"/>
                  </a:lnTo>
                  <a:cubicBezTo>
                    <a:pt x="3336962" y="1048820"/>
                    <a:pt x="3287804" y="1097978"/>
                    <a:pt x="3227164" y="1097978"/>
                  </a:cubicBezTo>
                  <a:lnTo>
                    <a:pt x="109798" y="1097978"/>
                  </a:lnTo>
                  <a:cubicBezTo>
                    <a:pt x="49158" y="1097978"/>
                    <a:pt x="0" y="1048820"/>
                    <a:pt x="0" y="988180"/>
                  </a:cubicBezTo>
                  <a:lnTo>
                    <a:pt x="0" y="1097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29" tIns="211229" rIns="211229" bIns="21122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Желает знать как осуществить выбор</a:t>
              </a:r>
              <a:endParaRPr lang="ru-RU" sz="2400" kern="1200" dirty="0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1336675" y="5299255"/>
            <a:ext cx="10571496" cy="1097978"/>
          </a:xfrm>
          <a:custGeom>
            <a:avLst/>
            <a:gdLst>
              <a:gd name="connsiteX0" fmla="*/ 0 w 10571496"/>
              <a:gd name="connsiteY0" fmla="*/ 109798 h 1097978"/>
              <a:gd name="connsiteX1" fmla="*/ 109798 w 10571496"/>
              <a:gd name="connsiteY1" fmla="*/ 0 h 1097978"/>
              <a:gd name="connsiteX2" fmla="*/ 10461698 w 10571496"/>
              <a:gd name="connsiteY2" fmla="*/ 0 h 1097978"/>
              <a:gd name="connsiteX3" fmla="*/ 10571496 w 10571496"/>
              <a:gd name="connsiteY3" fmla="*/ 109798 h 1097978"/>
              <a:gd name="connsiteX4" fmla="*/ 10571496 w 10571496"/>
              <a:gd name="connsiteY4" fmla="*/ 988180 h 1097978"/>
              <a:gd name="connsiteX5" fmla="*/ 10461698 w 10571496"/>
              <a:gd name="connsiteY5" fmla="*/ 1097978 h 1097978"/>
              <a:gd name="connsiteX6" fmla="*/ 109798 w 10571496"/>
              <a:gd name="connsiteY6" fmla="*/ 1097978 h 1097978"/>
              <a:gd name="connsiteX7" fmla="*/ 0 w 10571496"/>
              <a:gd name="connsiteY7" fmla="*/ 988180 h 1097978"/>
              <a:gd name="connsiteX8" fmla="*/ 0 w 10571496"/>
              <a:gd name="connsiteY8" fmla="*/ 109798 h 109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496" h="1097978">
                <a:moveTo>
                  <a:pt x="0" y="109798"/>
                </a:moveTo>
                <a:cubicBezTo>
                  <a:pt x="0" y="49158"/>
                  <a:pt x="49158" y="0"/>
                  <a:pt x="109798" y="0"/>
                </a:cubicBezTo>
                <a:lnTo>
                  <a:pt x="10461698" y="0"/>
                </a:lnTo>
                <a:cubicBezTo>
                  <a:pt x="10522338" y="0"/>
                  <a:pt x="10571496" y="49158"/>
                  <a:pt x="10571496" y="109798"/>
                </a:cubicBezTo>
                <a:lnTo>
                  <a:pt x="10571496" y="988180"/>
                </a:lnTo>
                <a:cubicBezTo>
                  <a:pt x="10571496" y="1048820"/>
                  <a:pt x="10522338" y="1097978"/>
                  <a:pt x="10461698" y="1097978"/>
                </a:cubicBezTo>
                <a:lnTo>
                  <a:pt x="109798" y="1097978"/>
                </a:lnTo>
                <a:cubicBezTo>
                  <a:pt x="49158" y="1097978"/>
                  <a:pt x="0" y="1048820"/>
                  <a:pt x="0" y="988180"/>
                </a:cubicBezTo>
                <a:lnTo>
                  <a:pt x="0" y="1097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11229" tIns="211229" rIns="211229" bIns="21122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700" kern="1200" dirty="0" smtClean="0">
                <a:solidFill>
                  <a:schemeClr val="bg1"/>
                </a:solidFill>
              </a:rPr>
              <a:t>Потребитель</a:t>
            </a:r>
            <a:endParaRPr lang="ru-RU" sz="4700" kern="1200" dirty="0">
              <a:solidFill>
                <a:schemeClr val="bg1"/>
              </a:solidFill>
            </a:endParaRPr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16200000">
            <a:off x="1376093" y="3661319"/>
            <a:ext cx="827105" cy="54567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 rot="16200000">
            <a:off x="5064693" y="3661318"/>
            <a:ext cx="827105" cy="54567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16200000">
            <a:off x="8645393" y="3667005"/>
            <a:ext cx="827105" cy="54567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06964" y="3592824"/>
            <a:ext cx="174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Доверие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1409" y="3629701"/>
            <a:ext cx="17802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Качество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92369" y="3603562"/>
            <a:ext cx="1366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Выбор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8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7313" y="76200"/>
            <a:ext cx="11828462" cy="12128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Национальная система сертификации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Этапы сертификации</a:t>
            </a: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22250" y="6186488"/>
            <a:ext cx="1114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350" dirty="0"/>
              <a:t>МЕТРОЛОГИЯ ИСПЫТАНИЯ СЕРТИФИКАЦИЯ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399072860"/>
              </p:ext>
            </p:extLst>
          </p:nvPr>
        </p:nvGraphicFramePr>
        <p:xfrm>
          <a:off x="1279525" y="1482290"/>
          <a:ext cx="10764710" cy="486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http://images.astronet.ru/pubd/2011/10/04/0001254040/qrcode_kaywa_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2404269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se_1_200930_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376" y="4548186"/>
            <a:ext cx="1657350" cy="118083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2276648B-B17C-46CE-BD03-EEB8715FF3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87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16х9 МИС [Режим совместимости]" id="{7027FA8A-4A3B-4D9E-8734-3A2D8CB3CB87}" vid="{D63325B0-D55B-4C4E-BB3A-01029303FC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16х9</Template>
  <TotalTime>748</TotalTime>
  <Words>730</Words>
  <Application>Microsoft Office PowerPoint</Application>
  <PresentationFormat>Произвольный</PresentationFormat>
  <Paragraphs>140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Национальная система сертификации</vt:lpstr>
      <vt:lpstr>Подтверждение соответствия</vt:lpstr>
      <vt:lpstr>2017 – год реализации пилотного этапа развития Национальной системы сертификации</vt:lpstr>
      <vt:lpstr>Национальная система сертификации</vt:lpstr>
      <vt:lpstr>Национальная система сертификации Основные участники системы</vt:lpstr>
      <vt:lpstr>Национальная система сертификации Цели и принципы</vt:lpstr>
      <vt:lpstr>Национальная система сертификации Объекты оценки (подтверждения) соответствия</vt:lpstr>
      <vt:lpstr>Мотивационные стимулы  производителя и потребителя в НСС</vt:lpstr>
      <vt:lpstr>Национальная система сертификации Этапы сертификации</vt:lpstr>
      <vt:lpstr>Национальная система сертификации Реестр объектов оценки соответствия</vt:lpstr>
      <vt:lpstr>Национальная система сертификации Подробная информация о продукции</vt:lpstr>
      <vt:lpstr>Существующая маркировка продукции</vt:lpstr>
      <vt:lpstr>Маркировка продукции в НСС Достоверная информация о продукции</vt:lpstr>
      <vt:lpstr>Национальная система сертификации Итоги реализации пилотного этапа развития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система сертификации</dc:title>
  <dc:creator>Михаил В. Сайкин</dc:creator>
  <cp:lastModifiedBy>Пользователь Windows</cp:lastModifiedBy>
  <cp:revision>44</cp:revision>
  <cp:lastPrinted>2018-02-26T06:45:21Z</cp:lastPrinted>
  <dcterms:created xsi:type="dcterms:W3CDTF">2018-02-23T10:00:05Z</dcterms:created>
  <dcterms:modified xsi:type="dcterms:W3CDTF">2018-02-27T02:52:47Z</dcterms:modified>
</cp:coreProperties>
</file>